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256" r:id="rId2"/>
    <p:sldId id="324" r:id="rId3"/>
    <p:sldId id="325" r:id="rId4"/>
    <p:sldId id="326" r:id="rId5"/>
    <p:sldId id="327" r:id="rId6"/>
    <p:sldId id="328" r:id="rId7"/>
    <p:sldId id="290" r:id="rId8"/>
    <p:sldId id="331" r:id="rId9"/>
    <p:sldId id="335" r:id="rId10"/>
    <p:sldId id="332" r:id="rId11"/>
    <p:sldId id="260" r:id="rId12"/>
    <p:sldId id="336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85" r:id="rId26"/>
    <p:sldId id="273" r:id="rId27"/>
    <p:sldId id="274" r:id="rId28"/>
    <p:sldId id="275" r:id="rId29"/>
    <p:sldId id="276" r:id="rId30"/>
    <p:sldId id="277" r:id="rId31"/>
    <p:sldId id="278" r:id="rId32"/>
    <p:sldId id="337" r:id="rId33"/>
    <p:sldId id="279" r:id="rId34"/>
    <p:sldId id="338" r:id="rId35"/>
    <p:sldId id="339" r:id="rId36"/>
    <p:sldId id="280" r:id="rId37"/>
    <p:sldId id="281" r:id="rId38"/>
    <p:sldId id="282" r:id="rId39"/>
    <p:sldId id="283" r:id="rId40"/>
    <p:sldId id="284" r:id="rId41"/>
    <p:sldId id="286" r:id="rId42"/>
    <p:sldId id="28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798"/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D74FB0-98FF-4E4B-8CE5-10EA8E7A4E4C}" v="21" dt="2023-02-19T16:56:16.8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6"/>
    <p:restoredTop sz="79296" autoAdjust="0"/>
  </p:normalViewPr>
  <p:slideViewPr>
    <p:cSldViewPr snapToGrid="0">
      <p:cViewPr varScale="1">
        <p:scale>
          <a:sx n="96" d="100"/>
          <a:sy n="96" d="100"/>
        </p:scale>
        <p:origin x="936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6E014C3F-C616-4608-A3AA-5EAF3A7C4A47}"/>
    <pc:docChg chg="undo custSel modSld">
      <pc:chgData name="Cristian Chilipirea" userId="34ab170da5908fc4" providerId="LiveId" clId="{6E014C3F-C616-4608-A3AA-5EAF3A7C4A47}" dt="2022-02-13T18:14:06.964" v="207" actId="20577"/>
      <pc:docMkLst>
        <pc:docMk/>
      </pc:docMkLst>
      <pc:sldChg chg="modSp mod">
        <pc:chgData name="Cristian Chilipirea" userId="34ab170da5908fc4" providerId="LiveId" clId="{6E014C3F-C616-4608-A3AA-5EAF3A7C4A47}" dt="2022-02-13T18:14:06.964" v="207" actId="20577"/>
        <pc:sldMkLst>
          <pc:docMk/>
          <pc:sldMk cId="2183847539" sldId="332"/>
        </pc:sldMkLst>
        <pc:spChg chg="mod">
          <ac:chgData name="Cristian Chilipirea" userId="34ab170da5908fc4" providerId="LiveId" clId="{6E014C3F-C616-4608-A3AA-5EAF3A7C4A47}" dt="2022-02-13T18:14:06.964" v="207" actId="20577"/>
          <ac:spMkLst>
            <pc:docMk/>
            <pc:sldMk cId="2183847539" sldId="332"/>
            <ac:spMk id="4" creationId="{56413E3C-F0C7-3D40-9D48-74A5BC0EBB16}"/>
          </ac:spMkLst>
        </pc:spChg>
      </pc:sldChg>
    </pc:docChg>
  </pc:docChgLst>
  <pc:docChgLst>
    <pc:chgData name="Cristian Chilipirea" userId="34ab170da5908fc4" providerId="LiveId" clId="{C817D6AE-36E7-AC4F-AB07-D8B89BA8F57A}"/>
    <pc:docChg chg="undo custSel addSld modSld">
      <pc:chgData name="Cristian Chilipirea" userId="34ab170da5908fc4" providerId="LiveId" clId="{C817D6AE-36E7-AC4F-AB07-D8B89BA8F57A}" dt="2022-02-13T21:56:07.921" v="307" actId="20577"/>
      <pc:docMkLst>
        <pc:docMk/>
      </pc:docMkLst>
      <pc:sldChg chg="modSp new mod">
        <pc:chgData name="Cristian Chilipirea" userId="34ab170da5908fc4" providerId="LiveId" clId="{C817D6AE-36E7-AC4F-AB07-D8B89BA8F57A}" dt="2022-02-13T19:59:22.231" v="135" actId="20577"/>
        <pc:sldMkLst>
          <pc:docMk/>
          <pc:sldMk cId="1143643878" sldId="337"/>
        </pc:sldMkLst>
        <pc:spChg chg="mod">
          <ac:chgData name="Cristian Chilipirea" userId="34ab170da5908fc4" providerId="LiveId" clId="{C817D6AE-36E7-AC4F-AB07-D8B89BA8F57A}" dt="2022-02-13T19:56:57.303" v="14" actId="20577"/>
          <ac:spMkLst>
            <pc:docMk/>
            <pc:sldMk cId="1143643878" sldId="337"/>
            <ac:spMk id="3" creationId="{EA671598-ED9D-0A49-8E11-A0934DCAECF4}"/>
          </ac:spMkLst>
        </pc:spChg>
        <pc:spChg chg="mod">
          <ac:chgData name="Cristian Chilipirea" userId="34ab170da5908fc4" providerId="LiveId" clId="{C817D6AE-36E7-AC4F-AB07-D8B89BA8F57A}" dt="2022-02-13T19:59:22.231" v="135" actId="20577"/>
          <ac:spMkLst>
            <pc:docMk/>
            <pc:sldMk cId="1143643878" sldId="337"/>
            <ac:spMk id="4" creationId="{83D0E075-882C-244E-84F1-FEC08794C0E2}"/>
          </ac:spMkLst>
        </pc:spChg>
      </pc:sldChg>
      <pc:sldChg chg="modSp add mod">
        <pc:chgData name="Cristian Chilipirea" userId="34ab170da5908fc4" providerId="LiveId" clId="{C817D6AE-36E7-AC4F-AB07-D8B89BA8F57A}" dt="2022-02-13T21:56:07.921" v="307" actId="20577"/>
        <pc:sldMkLst>
          <pc:docMk/>
          <pc:sldMk cId="4021038756" sldId="338"/>
        </pc:sldMkLst>
        <pc:spChg chg="mod">
          <ac:chgData name="Cristian Chilipirea" userId="34ab170da5908fc4" providerId="LiveId" clId="{C817D6AE-36E7-AC4F-AB07-D8B89BA8F57A}" dt="2022-02-13T21:56:07.921" v="307" actId="20577"/>
          <ac:spMkLst>
            <pc:docMk/>
            <pc:sldMk cId="4021038756" sldId="338"/>
            <ac:spMk id="4" creationId="{83D0E075-882C-244E-84F1-FEC08794C0E2}"/>
          </ac:spMkLst>
        </pc:spChg>
      </pc:sldChg>
      <pc:sldChg chg="new">
        <pc:chgData name="Cristian Chilipirea" userId="34ab170da5908fc4" providerId="LiveId" clId="{C817D6AE-36E7-AC4F-AB07-D8B89BA8F57A}" dt="2022-02-13T20:00:59.395" v="283" actId="680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C9A49EAC-89A8-4032-A5A7-7C1EC4B42DC1}"/>
    <pc:docChg chg="undo custSel addSld delSld modSld sldOrd">
      <pc:chgData name="Cristian Chilipirea" userId="34ab170da5908fc4" providerId="LiveId" clId="{C9A49EAC-89A8-4032-A5A7-7C1EC4B42DC1}" dt="2022-02-15T07:26:56.700" v="70" actId="1076"/>
      <pc:docMkLst>
        <pc:docMk/>
      </pc:docMkLst>
      <pc:sldChg chg="modSp mod">
        <pc:chgData name="Cristian Chilipirea" userId="34ab170da5908fc4" providerId="LiveId" clId="{C9A49EAC-89A8-4032-A5A7-7C1EC4B42DC1}" dt="2022-02-15T07:17:53.760" v="0"/>
        <pc:sldMkLst>
          <pc:docMk/>
          <pc:sldMk cId="736295071" sldId="256"/>
        </pc:sldMkLst>
        <pc:spChg chg="mod">
          <ac:chgData name="Cristian Chilipirea" userId="34ab170da5908fc4" providerId="LiveId" clId="{C9A49EAC-89A8-4032-A5A7-7C1EC4B42DC1}" dt="2022-02-15T07:17:53.760" v="0"/>
          <ac:spMkLst>
            <pc:docMk/>
            <pc:sldMk cId="736295071" sldId="256"/>
            <ac:spMk id="2" creationId="{634735D9-A889-4FA8-A44B-37C1CAEF2774}"/>
          </ac:spMkLst>
        </pc:spChg>
      </pc:sldChg>
      <pc:sldChg chg="add del">
        <pc:chgData name="Cristian Chilipirea" userId="34ab170da5908fc4" providerId="LiveId" clId="{C9A49EAC-89A8-4032-A5A7-7C1EC4B42DC1}" dt="2022-02-15T07:19:54.905" v="9" actId="2696"/>
        <pc:sldMkLst>
          <pc:docMk/>
          <pc:sldMk cId="2510314034" sldId="25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476173855" sldId="258"/>
        </pc:sldMkLst>
      </pc:sldChg>
      <pc:sldChg chg="add del ord">
        <pc:chgData name="Cristian Chilipirea" userId="34ab170da5908fc4" providerId="LiveId" clId="{C9A49EAC-89A8-4032-A5A7-7C1EC4B42DC1}" dt="2022-02-15T07:20:47.123" v="19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4936104" sldId="26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930261133" sldId="26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713726514" sldId="26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031240541" sldId="261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266415811" sldId="26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636424552" sldId="262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15425093" sldId="263"/>
        </pc:sldMkLst>
      </pc:sldChg>
      <pc:sldChg chg="modSp add mod">
        <pc:chgData name="Cristian Chilipirea" userId="34ab170da5908fc4" providerId="LiveId" clId="{C9A49EAC-89A8-4032-A5A7-7C1EC4B42DC1}" dt="2022-02-15T07:23:13.116" v="35" actId="207"/>
        <pc:sldMkLst>
          <pc:docMk/>
          <pc:sldMk cId="2494654707" sldId="263"/>
        </pc:sldMkLst>
        <pc:spChg chg="mod">
          <ac:chgData name="Cristian Chilipirea" userId="34ab170da5908fc4" providerId="LiveId" clId="{C9A49EAC-89A8-4032-A5A7-7C1EC4B42DC1}" dt="2022-02-15T07:23:13.116" v="35" actId="207"/>
          <ac:spMkLst>
            <pc:docMk/>
            <pc:sldMk cId="2494654707" sldId="263"/>
            <ac:spMk id="7" creationId="{11C79DBF-2B62-48EE-BA38-E7B7F77EFD3C}"/>
          </ac:spMkLst>
        </pc:spChg>
        <pc:spChg chg="mod">
          <ac:chgData name="Cristian Chilipirea" userId="34ab170da5908fc4" providerId="LiveId" clId="{C9A49EAC-89A8-4032-A5A7-7C1EC4B42DC1}" dt="2022-02-15T07:23:11.007" v="34" actId="207"/>
          <ac:spMkLst>
            <pc:docMk/>
            <pc:sldMk cId="2494654707" sldId="263"/>
            <ac:spMk id="9" creationId="{A8C73B08-1D42-4D1B-A519-B633A5275096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184992026" sldId="264"/>
        </pc:sldMkLst>
      </pc:sldChg>
      <pc:sldChg chg="modSp add mod">
        <pc:chgData name="Cristian Chilipirea" userId="34ab170da5908fc4" providerId="LiveId" clId="{C9A49EAC-89A8-4032-A5A7-7C1EC4B42DC1}" dt="2022-02-15T07:23:18.092" v="37" actId="207"/>
        <pc:sldMkLst>
          <pc:docMk/>
          <pc:sldMk cId="2577950214" sldId="264"/>
        </pc:sldMkLst>
        <pc:spChg chg="mod">
          <ac:chgData name="Cristian Chilipirea" userId="34ab170da5908fc4" providerId="LiveId" clId="{C9A49EAC-89A8-4032-A5A7-7C1EC4B42DC1}" dt="2022-02-15T07:23:18.092" v="37" actId="207"/>
          <ac:spMkLst>
            <pc:docMk/>
            <pc:sldMk cId="2577950214" sldId="264"/>
            <ac:spMk id="7" creationId="{D09E34A4-DD5A-4B88-B32E-682892E0EA8D}"/>
          </ac:spMkLst>
        </pc:spChg>
        <pc:spChg chg="mod">
          <ac:chgData name="Cristian Chilipirea" userId="34ab170da5908fc4" providerId="LiveId" clId="{C9A49EAC-89A8-4032-A5A7-7C1EC4B42DC1}" dt="2022-02-15T07:23:15.768" v="36" actId="207"/>
          <ac:spMkLst>
            <pc:docMk/>
            <pc:sldMk cId="2577950214" sldId="264"/>
            <ac:spMk id="8" creationId="{5CC605FD-EDB1-42E7-BC4E-26B86B068F2D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911696057" sldId="265"/>
        </pc:sldMkLst>
      </pc:sldChg>
      <pc:sldChg chg="modSp add mod">
        <pc:chgData name="Cristian Chilipirea" userId="34ab170da5908fc4" providerId="LiveId" clId="{C9A49EAC-89A8-4032-A5A7-7C1EC4B42DC1}" dt="2022-02-15T07:23:23.246" v="39" actId="207"/>
        <pc:sldMkLst>
          <pc:docMk/>
          <pc:sldMk cId="2967767373" sldId="265"/>
        </pc:sldMkLst>
        <pc:spChg chg="mod">
          <ac:chgData name="Cristian Chilipirea" userId="34ab170da5908fc4" providerId="LiveId" clId="{C9A49EAC-89A8-4032-A5A7-7C1EC4B42DC1}" dt="2022-02-15T07:23:23.246" v="39" actId="207"/>
          <ac:spMkLst>
            <pc:docMk/>
            <pc:sldMk cId="2967767373" sldId="265"/>
            <ac:spMk id="7" creationId="{61C9A24D-0BFE-4ADB-8C64-5EF5D1F691A4}"/>
          </ac:spMkLst>
        </pc:spChg>
        <pc:spChg chg="mod">
          <ac:chgData name="Cristian Chilipirea" userId="34ab170da5908fc4" providerId="LiveId" clId="{C9A49EAC-89A8-4032-A5A7-7C1EC4B42DC1}" dt="2022-02-15T07:23:21.182" v="38" actId="207"/>
          <ac:spMkLst>
            <pc:docMk/>
            <pc:sldMk cId="2967767373" sldId="265"/>
            <ac:spMk id="8" creationId="{56C259C5-C3E3-44E8-A0CA-4BDE7416E912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027220487" sldId="26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61070751" sldId="267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019698261" sldId="26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69525089" sldId="268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666852825" sldId="268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64313818" sldId="26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965084497" sldId="26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894102638" sldId="27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57004209" sldId="27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366579093" sldId="271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419771404" sldId="27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475225896" sldId="27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101234549" sldId="273"/>
        </pc:sldMkLst>
      </pc:sldChg>
      <pc:sldChg chg="modSp add mod">
        <pc:chgData name="Cristian Chilipirea" userId="34ab170da5908fc4" providerId="LiveId" clId="{C9A49EAC-89A8-4032-A5A7-7C1EC4B42DC1}" dt="2022-02-15T07:23:57.378" v="42" actId="207"/>
        <pc:sldMkLst>
          <pc:docMk/>
          <pc:sldMk cId="3162570485" sldId="274"/>
        </pc:sldMkLst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5" creationId="{02175FD0-EBEC-48F3-B7F5-F4EB604FB82C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6" creationId="{86950F85-7BCB-4124-8B4B-8CC5FB644C72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7" creationId="{62E57EA2-8F6A-4CAC-8A60-873ED31CA38A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8" creationId="{E149A703-7EFD-465C-A4A1-7BA3D58CCE57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2" creationId="{7F552EA1-D8DA-45B0-BE88-D50BE7E80967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3" creationId="{CDCA485F-69E0-44AA-B61A-52AF9BC9EFEC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5" creationId="{740129DA-D9C0-426D-A7F0-5B7902F26005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6" creationId="{9622E1D2-25CC-4883-BBAB-CE31AA9FB118}"/>
          </ac:spMkLst>
        </pc:spChg>
      </pc:sldChg>
      <pc:sldChg chg="modSp add mod">
        <pc:chgData name="Cristian Chilipirea" userId="34ab170da5908fc4" providerId="LiveId" clId="{C9A49EAC-89A8-4032-A5A7-7C1EC4B42DC1}" dt="2022-02-15T07:24:07.816" v="43" actId="207"/>
        <pc:sldMkLst>
          <pc:docMk/>
          <pc:sldMk cId="3487277778" sldId="275"/>
        </pc:sldMkLst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5" creationId="{327DA2B0-2D78-4A0A-9EF7-C5ED46274554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6" creationId="{256D680F-8CC8-47CC-8389-3C56DCE9B430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7" creationId="{4EF6B5DD-EC5C-4464-97A3-DD625F882603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8" creationId="{EDCB0F1D-4EB3-4EB2-AB52-E25AB1D20313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2" creationId="{479F6ABB-47A5-43E7-B220-057064F07040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3" creationId="{2739FBE6-4A69-44CC-A497-C02DCE96398F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4" creationId="{AB327412-6DE6-4046-9A88-1AA561386D02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5" creationId="{127BB51E-1221-4D20-B3D8-F229F79214F8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6" creationId="{7D3AC08A-BB1B-4F5E-BAA8-3E1184FAE79F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1" creationId="{0AFE83B6-EBE9-445F-B1F9-000353A45F61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2" creationId="{BFDA2D9E-B3D2-44CB-A702-863C57234D8D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3" creationId="{872CD015-550A-4C20-A75A-56C6DBFC0A88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4" creationId="{69AB8255-8DBA-4CA3-B7A2-817FB0557191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8" creationId="{92631DC1-E97F-4864-BD5F-3ED6B554C01C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30" creationId="{3E20D1D9-06DE-4153-B494-4D42D99F74D5}"/>
          </ac:spMkLst>
        </pc:spChg>
      </pc:sldChg>
      <pc:sldChg chg="modSp add mod">
        <pc:chgData name="Cristian Chilipirea" userId="34ab170da5908fc4" providerId="LiveId" clId="{C9A49EAC-89A8-4032-A5A7-7C1EC4B42DC1}" dt="2022-02-15T07:24:12.828" v="44" actId="207"/>
        <pc:sldMkLst>
          <pc:docMk/>
          <pc:sldMk cId="3014753225" sldId="276"/>
        </pc:sldMkLst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5" creationId="{7737FDCD-6F10-4F90-B3E0-3C7AA9DFBD73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6" creationId="{60FCD0A3-98ED-404B-8E99-D3B7A23BECC2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7" creationId="{D8817B41-8857-4C1F-93A3-392D9207E59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8" creationId="{2B1D67AA-74F6-4DF4-B271-716300CCFB04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3" creationId="{30AAE998-AECE-48D3-82E4-5FEED1C5504D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4" creationId="{6D42A35E-A833-40D1-BAAE-C65BF167DDA0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5" creationId="{D317A2D5-13BB-4653-9849-1A5AFE21666E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6" creationId="{D6A896D2-92CC-4812-AD93-133BD3C1EA4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0" creationId="{8A089218-0AF6-4D47-8381-0EBF6F4A108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2" creationId="{814B87A6-21C5-432B-9237-08E2F633B18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3" creationId="{23BFAB0E-7653-4AEE-9800-3FF707E7384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5" creationId="{692E3297-96BE-4363-AA2A-64BF1BF43A50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6" creationId="{48E01ED7-3AFA-412A-9AB6-48ECA10B090F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7" creationId="{FB70DC8F-0087-4F06-BCB3-F3FBB1669C5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9" creationId="{58C430B2-067B-4F1E-95A5-D552C0E26A6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0" creationId="{8DD048F0-9E0C-42C7-BE86-FDAFBEC4B85E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1" creationId="{D3AC9D5E-B737-42AF-9778-75975B17E6D6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3" creationId="{36ECA7DF-FB18-4855-8F65-C80F86E5B86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4" creationId="{C1410630-052B-4929-B433-5D749CD2D244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5" creationId="{5AEB0CBF-A90B-496C-AE31-F64DE3BFF44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7" creationId="{4FD6756F-8811-4B3B-A1CD-EA3D0FB92821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44" creationId="{F7D027BD-488A-46C0-AAA6-42005AA8CFBF}"/>
          </ac:spMkLst>
        </pc:spChg>
      </pc:sldChg>
      <pc:sldChg chg="modSp add mod">
        <pc:chgData name="Cristian Chilipirea" userId="34ab170da5908fc4" providerId="LiveId" clId="{C9A49EAC-89A8-4032-A5A7-7C1EC4B42DC1}" dt="2022-02-15T07:24:19.748" v="45" actId="207"/>
        <pc:sldMkLst>
          <pc:docMk/>
          <pc:sldMk cId="2174654736" sldId="277"/>
        </pc:sldMkLst>
        <pc:spChg chg="mod">
          <ac:chgData name="Cristian Chilipirea" userId="34ab170da5908fc4" providerId="LiveId" clId="{C9A49EAC-89A8-4032-A5A7-7C1EC4B42DC1}" dt="2022-02-15T07:24:19.748" v="45" actId="207"/>
          <ac:spMkLst>
            <pc:docMk/>
            <pc:sldMk cId="2174654736" sldId="277"/>
            <ac:spMk id="5" creationId="{B7B17111-35C2-423E-8D89-5187952DCA75}"/>
          </ac:spMkLst>
        </pc:spChg>
      </pc:sldChg>
      <pc:sldChg chg="addSp modSp add mod">
        <pc:chgData name="Cristian Chilipirea" userId="34ab170da5908fc4" providerId="LiveId" clId="{C9A49EAC-89A8-4032-A5A7-7C1EC4B42DC1}" dt="2022-02-15T07:25:24.748" v="53" actId="1076"/>
        <pc:sldMkLst>
          <pc:docMk/>
          <pc:sldMk cId="167328644" sldId="278"/>
        </pc:sldMkLst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5" creationId="{1CB1D08B-6DEA-41CA-8548-7DF5F8D7DBAA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6" creationId="{E639EBDB-6CC8-4582-B4E7-2C9BA3E0F67C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C9A49EAC-89A8-4032-A5A7-7C1EC4B42DC1}" dt="2022-02-15T07:25:24.748" v="53" actId="1076"/>
          <ac:picMkLst>
            <pc:docMk/>
            <pc:sldMk cId="167328644" sldId="278"/>
            <ac:picMk id="8" creationId="{3F778CDF-D6A1-474D-9231-4528691A0548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659919360" sldId="27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916643196" sldId="28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893196819" sldId="28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344333551" sldId="28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055782428" sldId="283"/>
        </pc:sldMkLst>
      </pc:sldChg>
      <pc:sldChg chg="addSp modSp add mod">
        <pc:chgData name="Cristian Chilipirea" userId="34ab170da5908fc4" providerId="LiveId" clId="{C9A49EAC-89A8-4032-A5A7-7C1EC4B42DC1}" dt="2022-02-15T07:26:56.700" v="70" actId="1076"/>
        <pc:sldMkLst>
          <pc:docMk/>
          <pc:sldMk cId="561949540" sldId="284"/>
        </pc:sldMkLst>
        <pc:picChg chg="add mod">
          <ac:chgData name="Cristian Chilipirea" userId="34ab170da5908fc4" providerId="LiveId" clId="{C9A49EAC-89A8-4032-A5A7-7C1EC4B42DC1}" dt="2022-02-15T07:26:56.700" v="70" actId="1076"/>
          <ac:picMkLst>
            <pc:docMk/>
            <pc:sldMk cId="561949540" sldId="284"/>
            <ac:picMk id="4" creationId="{3C21F74B-2637-4561-870B-910FF2C14F14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6" creationId="{3B610C6D-B301-4642-B3F8-EC1E958DDD31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7" creationId="{605C8BB8-A490-4D74-9EED-33BAE7238343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8" creationId="{46A68464-20A0-4023-A527-FB90EE7AE947}"/>
          </ac:picMkLst>
        </pc:picChg>
        <pc:picChg chg="mod">
          <ac:chgData name="Cristian Chilipirea" userId="34ab170da5908fc4" providerId="LiveId" clId="{C9A49EAC-89A8-4032-A5A7-7C1EC4B42DC1}" dt="2022-02-15T07:26:36.420" v="65" actId="1076"/>
          <ac:picMkLst>
            <pc:docMk/>
            <pc:sldMk cId="561949540" sldId="284"/>
            <ac:picMk id="10" creationId="{88F0BF22-1DF6-4409-A335-9D1AAF772AA2}"/>
          </ac:picMkLst>
        </pc:picChg>
      </pc:sldChg>
      <pc:sldChg chg="modSp add mod">
        <pc:chgData name="Cristian Chilipirea" userId="34ab170da5908fc4" providerId="LiveId" clId="{C9A49EAC-89A8-4032-A5A7-7C1EC4B42DC1}" dt="2022-02-15T07:23:49.207" v="41" actId="207"/>
        <pc:sldMkLst>
          <pc:docMk/>
          <pc:sldMk cId="359574763" sldId="285"/>
        </pc:sldMkLst>
        <pc:spChg chg="mod">
          <ac:chgData name="Cristian Chilipirea" userId="34ab170da5908fc4" providerId="LiveId" clId="{C9A49EAC-89A8-4032-A5A7-7C1EC4B42DC1}" dt="2022-02-15T07:23:45.880" v="40" actId="207"/>
          <ac:spMkLst>
            <pc:docMk/>
            <pc:sldMk cId="359574763" sldId="285"/>
            <ac:spMk id="5" creationId="{01236E2D-8AD5-437D-BBB6-57C09C37966B}"/>
          </ac:spMkLst>
        </pc:spChg>
        <pc:spChg chg="mod">
          <ac:chgData name="Cristian Chilipirea" userId="34ab170da5908fc4" providerId="LiveId" clId="{C9A49EAC-89A8-4032-A5A7-7C1EC4B42DC1}" dt="2022-02-15T07:23:49.207" v="41" actId="207"/>
          <ac:spMkLst>
            <pc:docMk/>
            <pc:sldMk cId="359574763" sldId="285"/>
            <ac:spMk id="7" creationId="{3F125687-CF6A-4AD3-816B-ACA629361801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551138356" sldId="286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861329027" sldId="287"/>
        </pc:sldMkLst>
      </pc:sldChg>
      <pc:sldChg chg="modSp add del mod ord">
        <pc:chgData name="Cristian Chilipirea" userId="34ab170da5908fc4" providerId="LiveId" clId="{C9A49EAC-89A8-4032-A5A7-7C1EC4B42DC1}" dt="2022-02-15T07:21:42.693" v="32" actId="47"/>
        <pc:sldMkLst>
          <pc:docMk/>
          <pc:sldMk cId="1677238810" sldId="288"/>
        </pc:sldMkLst>
        <pc:spChg chg="mod">
          <ac:chgData name="Cristian Chilipirea" userId="34ab170da5908fc4" providerId="LiveId" clId="{C9A49EAC-89A8-4032-A5A7-7C1EC4B42DC1}" dt="2022-02-15T07:19:39.440" v="8" actId="207"/>
          <ac:spMkLst>
            <pc:docMk/>
            <pc:sldMk cId="1677238810" sldId="288"/>
            <ac:spMk id="5" creationId="{740A279E-944A-4817-8484-647E1440A0B5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593231888" sldId="29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451683083" sldId="329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895519449" sldId="330"/>
        </pc:sldMkLst>
      </pc:sldChg>
      <pc:sldChg chg="add del">
        <pc:chgData name="Cristian Chilipirea" userId="34ab170da5908fc4" providerId="LiveId" clId="{C9A49EAC-89A8-4032-A5A7-7C1EC4B42DC1}" dt="2022-02-15T07:19:08.751" v="3"/>
        <pc:sldMkLst>
          <pc:docMk/>
          <pc:sldMk cId="3618617486" sldId="331"/>
        </pc:sldMkLst>
      </pc:sldChg>
      <pc:sldChg chg="modSp add del mod ord">
        <pc:chgData name="Cristian Chilipirea" userId="34ab170da5908fc4" providerId="LiveId" clId="{C9A49EAC-89A8-4032-A5A7-7C1EC4B42DC1}" dt="2022-02-15T07:20:50.827" v="21"/>
        <pc:sldMkLst>
          <pc:docMk/>
          <pc:sldMk cId="2183847539" sldId="332"/>
        </pc:sldMkLst>
        <pc:spChg chg="mod">
          <ac:chgData name="Cristian Chilipirea" userId="34ab170da5908fc4" providerId="LiveId" clId="{C9A49EAC-89A8-4032-A5A7-7C1EC4B42DC1}" dt="2022-02-15T07:20:34.405" v="18" actId="20577"/>
          <ac:spMkLst>
            <pc:docMk/>
            <pc:sldMk cId="2183847539" sldId="332"/>
            <ac:spMk id="4" creationId="{56413E3C-F0C7-3D40-9D48-74A5BC0EBB16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149221574" sldId="334"/>
        </pc:sldMkLst>
      </pc:sldChg>
      <pc:sldChg chg="addSp delSp modSp add del mod ord">
        <pc:chgData name="Cristian Chilipirea" userId="34ab170da5908fc4" providerId="LiveId" clId="{C9A49EAC-89A8-4032-A5A7-7C1EC4B42DC1}" dt="2022-02-15T07:21:34.171" v="31" actId="14100"/>
        <pc:sldMkLst>
          <pc:docMk/>
          <pc:sldMk cId="348260054" sldId="335"/>
        </pc:sldMkLst>
        <pc:spChg chg="mod">
          <ac:chgData name="Cristian Chilipirea" userId="34ab170da5908fc4" providerId="LiveId" clId="{C9A49EAC-89A8-4032-A5A7-7C1EC4B42DC1}" dt="2022-02-15T07:21:34.171" v="31" actId="14100"/>
          <ac:spMkLst>
            <pc:docMk/>
            <pc:sldMk cId="348260054" sldId="335"/>
            <ac:spMk id="4" creationId="{3F0BAFE9-9305-824D-947E-07DDAC72BA3C}"/>
          </ac:spMkLst>
        </pc:spChg>
        <pc:spChg chg="add del mod">
          <ac:chgData name="Cristian Chilipirea" userId="34ab170da5908fc4" providerId="LiveId" clId="{C9A49EAC-89A8-4032-A5A7-7C1EC4B42DC1}" dt="2022-02-15T07:21:33.747" v="30"/>
          <ac:spMkLst>
            <pc:docMk/>
            <pc:sldMk cId="348260054" sldId="335"/>
            <ac:spMk id="5" creationId="{9FC7D7CD-6A6A-4147-9A13-3E1C4B5F534F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70567944" sldId="336"/>
        </pc:sldMkLst>
      </pc:sldChg>
      <pc:sldChg chg="new">
        <pc:chgData name="Cristian Chilipirea" userId="34ab170da5908fc4" providerId="LiveId" clId="{C9A49EAC-89A8-4032-A5A7-7C1EC4B42DC1}" dt="2022-02-15T07:22:02.476" v="33" actId="680"/>
        <pc:sldMkLst>
          <pc:docMk/>
          <pc:sldMk cId="1446194697" sldId="33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143643878" sldId="33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4021038756" sldId="338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5443DA35-A233-6E4D-9751-4254610B368C}"/>
    <pc:docChg chg="undo redo custSel addSld delSld modSld addMainMaster delMainMaster modMainMaster">
      <pc:chgData name="Cristian Chilipirea" userId="34ab170da5908fc4" providerId="LiveId" clId="{5443DA35-A233-6E4D-9751-4254610B368C}" dt="2022-01-26T10:47:14.179" v="1089" actId="1076"/>
      <pc:docMkLst>
        <pc:docMk/>
      </pc:docMkLst>
      <pc:sldChg chg="modSp mod">
        <pc:chgData name="Cristian Chilipirea" userId="34ab170da5908fc4" providerId="LiveId" clId="{5443DA35-A233-6E4D-9751-4254610B368C}" dt="2022-01-26T08:15:56.722" v="100"/>
        <pc:sldMkLst>
          <pc:docMk/>
          <pc:sldMk cId="736295071" sldId="256"/>
        </pc:sldMkLst>
        <pc:spChg chg="mod">
          <ac:chgData name="Cristian Chilipirea" userId="34ab170da5908fc4" providerId="LiveId" clId="{5443DA35-A233-6E4D-9751-4254610B368C}" dt="2022-01-26T08:02:30.092" v="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5443DA35-A233-6E4D-9751-4254610B368C}" dt="2022-01-26T08:15:56.722" v="100"/>
          <ac:spMkLst>
            <pc:docMk/>
            <pc:sldMk cId="736295071" sldId="256"/>
            <ac:spMk id="3" creationId="{8E9020FF-2466-4947-8EC7-370823BEC02B}"/>
          </ac:spMkLst>
        </pc:spChg>
      </pc:sldChg>
      <pc:sldChg chg="modSp mod">
        <pc:chgData name="Cristian Chilipirea" userId="34ab170da5908fc4" providerId="LiveId" clId="{5443DA35-A233-6E4D-9751-4254610B368C}" dt="2022-01-26T10:27:56.009" v="856" actId="207"/>
        <pc:sldMkLst>
          <pc:docMk/>
          <pc:sldMk cId="2476173855" sldId="25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476173855" sldId="258"/>
            <ac:spMk id="2" creationId="{9AC73120-BAD9-4896-ADBD-5C3F63F77360}"/>
          </ac:spMkLst>
        </pc:spChg>
        <pc:spChg chg="mod">
          <ac:chgData name="Cristian Chilipirea" userId="34ab170da5908fc4" providerId="LiveId" clId="{5443DA35-A233-6E4D-9751-4254610B368C}" dt="2022-01-26T10:27:56.009" v="856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54936104" sldId="26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2" creationId="{D8B06D0E-43F5-44E0-8874-5F2FAB289B35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3" creationId="{C9EF84C7-31C6-4D71-AF86-7E98BD88FBBB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713726514" sldId="26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2" creationId="{61963787-DFB7-4D46-A1DA-DFD9C44C439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3" creationId="{D97299A6-E099-4928-9B74-0EBFCAD042DE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266415811" sldId="262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2" creationId="{BD8E962B-52AC-44CB-99D1-6C8BF356104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3" creationId="{2876613D-02E9-4660-8DA9-BA597729F1F2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115425093" sldId="263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2" creationId="{74C9A367-E5E4-439A-9020-906D8F4B6C8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4" creationId="{6262E8C5-30A0-4A62-90F3-6C5FD909B2C2}"/>
          </ac:spMkLst>
        </pc:spChg>
      </pc:sldChg>
      <pc:sldChg chg="modSp mod">
        <pc:chgData name="Cristian Chilipirea" userId="34ab170da5908fc4" providerId="LiveId" clId="{5443DA35-A233-6E4D-9751-4254610B368C}" dt="2022-01-26T09:27:58.782" v="208" actId="207"/>
        <pc:sldMkLst>
          <pc:docMk/>
          <pc:sldMk cId="2184992026" sldId="26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2" creationId="{019BE3D1-CC49-4A05-868F-521DA4EC41B8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3" creationId="{3E12B900-F323-4060-860F-A4CE6AF0BA4E}"/>
          </ac:spMkLst>
        </pc:spChg>
        <pc:spChg chg="mod">
          <ac:chgData name="Cristian Chilipirea" userId="34ab170da5908fc4" providerId="LiveId" clId="{5443DA35-A233-6E4D-9751-4254610B368C}" dt="2022-01-26T09:27:58.782" v="208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5443DA35-A233-6E4D-9751-4254610B368C}" dt="2022-01-26T09:27:46.367" v="205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5443DA35-A233-6E4D-9751-4254610B368C}" dt="2022-01-26T09:27:49.727" v="206" actId="207"/>
          <ac:spMkLst>
            <pc:docMk/>
            <pc:sldMk cId="2184992026" sldId="264"/>
            <ac:spMk id="10" creationId="{8E61ADA4-CAA9-479C-9792-FAC03CE9C717}"/>
          </ac:spMkLst>
        </pc:spChg>
        <pc:graphicFrameChg chg="modGraphic">
          <ac:chgData name="Cristian Chilipirea" userId="34ab170da5908fc4" providerId="LiveId" clId="{5443DA35-A233-6E4D-9751-4254610B368C}" dt="2022-01-26T09:27:54.291" v="207"/>
          <ac:graphicFrameMkLst>
            <pc:docMk/>
            <pc:sldMk cId="2184992026" sldId="264"/>
            <ac:graphicFrameMk id="5" creationId="{4D093AB9-B93B-420B-B23D-D61BB2D9FE80}"/>
          </ac:graphicFrameMkLst>
        </pc:graphicFrame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911696057" sldId="26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2" creationId="{DC06C38E-CC95-46AD-8B94-9AEC4F7BCEC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3" creationId="{0EBA156C-ED2D-4BFB-81A7-63C6B91882F8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199494391" sldId="26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2" creationId="{309BC0F4-C0D9-47AA-BEA1-B2980A368D4E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3" creationId="{F15F70F4-441E-4C7D-B8DC-B5DF781385DB}"/>
          </ac:spMkLst>
        </pc:spChg>
      </pc:sldChg>
      <pc:sldChg chg="modSp mod">
        <pc:chgData name="Cristian Chilipirea" userId="34ab170da5908fc4" providerId="LiveId" clId="{5443DA35-A233-6E4D-9751-4254610B368C}" dt="2022-01-26T09:25:38.812" v="169"/>
        <pc:sldMkLst>
          <pc:docMk/>
          <pc:sldMk cId="2561070751" sldId="267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2" creationId="{576323C5-A0B0-4005-9E5C-03F65B9C197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3" creationId="{852A751A-89E9-4241-8D9A-18721CCA4AD3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5443DA35-A233-6E4D-9751-4254610B368C}" dt="2022-01-26T09:25:38.812" v="169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5:47.609" v="170"/>
        <pc:sldMkLst>
          <pc:docMk/>
          <pc:sldMk cId="369525089" sldId="26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2" creationId="{462E310F-A53F-468E-997C-34CD63E64016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3" creationId="{8E4C98A2-8F25-49DB-972A-569D7D510976}"/>
          </ac:spMkLst>
        </pc:spChg>
        <pc:graphicFrameChg chg="modGraphic">
          <ac:chgData name="Cristian Chilipirea" userId="34ab170da5908fc4" providerId="LiveId" clId="{5443DA35-A233-6E4D-9751-4254610B368C}" dt="2022-01-26T09:25:47.609" v="17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6:27.167" v="176"/>
        <pc:sldMkLst>
          <pc:docMk/>
          <pc:sldMk cId="264313818" sldId="269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6:27.167" v="176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6:20.836" v="175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14.166" v="174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6:05.559" v="172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12.053" v="182"/>
        <pc:sldMkLst>
          <pc:docMk/>
          <pc:sldMk cId="2557004209" sldId="27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6:53.886" v="179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6:41.317" v="177" actId="207"/>
          <ac:spMkLst>
            <pc:docMk/>
            <pc:sldMk cId="2557004209" sldId="270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7:12.053" v="182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7:01.014" v="180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45.773" v="178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7:06.365" v="181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20.564" v="183" actId="207"/>
        <pc:sldMkLst>
          <pc:docMk/>
          <pc:sldMk cId="3419771404" sldId="27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2" creationId="{DF84160D-2357-44D6-AEE9-D83E27C27F33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3" creationId="{5E3224E8-5578-40AC-A1C6-CB78FC2508CB}"/>
          </ac:spMkLst>
        </pc:spChg>
        <pc:spChg chg="mod">
          <ac:chgData name="Cristian Chilipirea" userId="34ab170da5908fc4" providerId="LiveId" clId="{5443DA35-A233-6E4D-9751-4254610B368C}" dt="2022-01-26T09:27:20.564" v="183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482872906" sldId="272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68692477" sldId="273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807396183" sldId="274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138498154" sldId="275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529887014" sldId="276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40331398" sldId="277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484294611" sldId="278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558658334" sldId="279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38504370" sldId="280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226248072" sldId="28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1878821302" sldId="32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912544339" sldId="322"/>
        </pc:sldMkLst>
      </pc:sldChg>
      <pc:sldChg chg="del">
        <pc:chgData name="Cristian Chilipirea" userId="34ab170da5908fc4" providerId="LiveId" clId="{5443DA35-A233-6E4D-9751-4254610B368C}" dt="2022-01-26T08:02:58.614" v="13" actId="2696"/>
        <pc:sldMkLst>
          <pc:docMk/>
          <pc:sldMk cId="1099054805" sldId="323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3369503131" sldId="324"/>
        </pc:sldMkLst>
      </pc:sldChg>
      <pc:sldChg chg="modSp new mod">
        <pc:chgData name="Cristian Chilipirea" userId="34ab170da5908fc4" providerId="LiveId" clId="{5443DA35-A233-6E4D-9751-4254610B368C}" dt="2022-01-26T08:41:38.189" v="132" actId="16037"/>
        <pc:sldMkLst>
          <pc:docMk/>
          <pc:sldMk cId="3701770875" sldId="32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2" creationId="{3328D463-3485-3941-BF40-FCA188863585}"/>
          </ac:spMkLst>
        </pc:spChg>
        <pc:spChg chg="mod">
          <ac:chgData name="Cristian Chilipirea" userId="34ab170da5908fc4" providerId="LiveId" clId="{5443DA35-A233-6E4D-9751-4254610B368C}" dt="2022-01-26T08:41:38.189" v="132" actId="16037"/>
          <ac:spMkLst>
            <pc:docMk/>
            <pc:sldMk cId="3701770875" sldId="324"/>
            <ac:spMk id="3" creationId="{D9C5B9D7-D475-454F-B485-EE9A9EB0935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4" creationId="{FF3B2A81-7EFF-F546-9FEE-DEEBD3C0848F}"/>
          </ac:spMkLst>
        </pc:spChg>
      </pc:sldChg>
      <pc:sldChg chg="addSp delSp modSp new mod">
        <pc:chgData name="Cristian Chilipirea" userId="34ab170da5908fc4" providerId="LiveId" clId="{5443DA35-A233-6E4D-9751-4254610B368C}" dt="2022-01-26T10:10:35.421" v="711" actId="20577"/>
        <pc:sldMkLst>
          <pc:docMk/>
          <pc:sldMk cId="2005899310" sldId="32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2" creationId="{EC1D2C21-151C-9C46-BEE0-A403B8C2A53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3" creationId="{C1B99552-D701-BC44-8A1D-56F4808AECFB}"/>
          </ac:spMkLst>
        </pc:spChg>
        <pc:spChg chg="del">
          <ac:chgData name="Cristian Chilipirea" userId="34ab170da5908fc4" providerId="LiveId" clId="{5443DA35-A233-6E4D-9751-4254610B368C}" dt="2022-01-26T08:05:39.054" v="25" actId="478"/>
          <ac:spMkLst>
            <pc:docMk/>
            <pc:sldMk cId="2005899310" sldId="325"/>
            <ac:spMk id="4" creationId="{B3447928-231C-D042-99E5-278C3A56992A}"/>
          </ac:spMkLst>
        </pc:spChg>
        <pc:spChg chg="add mod">
          <ac:chgData name="Cristian Chilipirea" userId="34ab170da5908fc4" providerId="LiveId" clId="{5443DA35-A233-6E4D-9751-4254610B368C}" dt="2022-01-26T10:10:35.421" v="711" actId="20577"/>
          <ac:spMkLst>
            <pc:docMk/>
            <pc:sldMk cId="2005899310" sldId="325"/>
            <ac:spMk id="5" creationId="{51FB969B-D159-1649-8D83-3759B842E8D5}"/>
          </ac:spMkLst>
        </pc:spChg>
        <pc:grpChg chg="add mod">
          <ac:chgData name="Cristian Chilipirea" userId="34ab170da5908fc4" providerId="LiveId" clId="{5443DA35-A233-6E4D-9751-4254610B368C}" dt="2022-01-26T08:06:32.659" v="37" actId="12788"/>
          <ac:grpSpMkLst>
            <pc:docMk/>
            <pc:sldMk cId="2005899310" sldId="325"/>
            <ac:grpSpMk id="13" creationId="{6811065A-FF09-304A-A7D4-529E8713128F}"/>
          </ac:grpSpMkLst>
        </pc:grp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6" creationId="{AD7FFAA9-9B9D-E74F-A9C5-F38A29BA6715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7" creationId="{4E613EFF-D42B-A04C-9E8F-086F65B5DE13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8" creationId="{1521B864-1606-2E4B-87B9-86D75C9949F0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9" creationId="{737DCD66-31B8-514A-90A2-3BE4313E3B79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10" creationId="{B87C1CD4-00EF-CB4F-8081-769BB599AE0F}"/>
          </ac:picMkLst>
        </pc:pic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1" creationId="{9348D222-8513-C34B-A969-B83D6246ED29}"/>
          </ac:cxnSpMkLst>
        </pc:cxn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2" creationId="{28D172E4-CC13-F747-B058-8F69077E4AB1}"/>
          </ac:cxnSpMkLst>
        </pc:cxnChg>
      </pc:sldChg>
      <pc:sldChg chg="addSp delSp modSp new mod">
        <pc:chgData name="Cristian Chilipirea" userId="34ab170da5908fc4" providerId="LiveId" clId="{5443DA35-A233-6E4D-9751-4254610B368C}" dt="2022-01-26T09:31:14.719" v="443" actId="207"/>
        <pc:sldMkLst>
          <pc:docMk/>
          <pc:sldMk cId="3475651250" sldId="32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75651250" sldId="326"/>
            <ac:spMk id="2" creationId="{2B803D0D-A387-834D-A7CF-C66621FF4278}"/>
          </ac:spMkLst>
        </pc:spChg>
        <pc:spChg chg="mod">
          <ac:chgData name="Cristian Chilipirea" userId="34ab170da5908fc4" providerId="LiveId" clId="{5443DA35-A233-6E4D-9751-4254610B368C}" dt="2022-01-26T09:31:14.719" v="443" actId="207"/>
          <ac:spMkLst>
            <pc:docMk/>
            <pc:sldMk cId="3475651250" sldId="326"/>
            <ac:spMk id="3" creationId="{93CD5DB4-EA3B-3241-BA21-F120D3596DF3}"/>
          </ac:spMkLst>
        </pc:spChg>
        <pc:spChg chg="del">
          <ac:chgData name="Cristian Chilipirea" userId="34ab170da5908fc4" providerId="LiveId" clId="{5443DA35-A233-6E4D-9751-4254610B368C}" dt="2022-01-26T08:07:16.433" v="48" actId="478"/>
          <ac:spMkLst>
            <pc:docMk/>
            <pc:sldMk cId="3475651250" sldId="326"/>
            <ac:spMk id="4" creationId="{1E8DCCF9-DE09-E746-B3EC-DE1C2490A153}"/>
          </ac:spMkLst>
        </pc:spChg>
        <pc:spChg chg="add mod">
          <ac:chgData name="Cristian Chilipirea" userId="34ab170da5908fc4" providerId="LiveId" clId="{5443DA35-A233-6E4D-9751-4254610B368C}" dt="2022-01-26T09:20:11.775" v="151" actId="207"/>
          <ac:spMkLst>
            <pc:docMk/>
            <pc:sldMk cId="3475651250" sldId="326"/>
            <ac:spMk id="5" creationId="{7325F8FF-B1BB-A040-A834-9542C0454208}"/>
          </ac:spMkLst>
        </pc:spChg>
        <pc:grpChg chg="add mod">
          <ac:chgData name="Cristian Chilipirea" userId="34ab170da5908fc4" providerId="LiveId" clId="{5443DA35-A233-6E4D-9751-4254610B368C}" dt="2022-01-26T08:07:30.480" v="51" actId="12788"/>
          <ac:grpSpMkLst>
            <pc:docMk/>
            <pc:sldMk cId="3475651250" sldId="326"/>
            <ac:grpSpMk id="9" creationId="{CE45189B-F0B3-8948-8242-8559CBF33AF6}"/>
          </ac:grpSpMkLst>
        </pc:grp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6" creationId="{E99E64D5-AE5B-7845-95CA-BBBD7A924531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7" creationId="{AA0A1F2F-833D-104E-B525-CD39631AFAB7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8" creationId="{5C52BBB2-6A41-8143-8B75-25846A25CF14}"/>
          </ac:picMkLst>
        </pc:picChg>
      </pc:sldChg>
      <pc:sldChg chg="new del">
        <pc:chgData name="Cristian Chilipirea" userId="34ab170da5908fc4" providerId="LiveId" clId="{5443DA35-A233-6E4D-9751-4254610B368C}" dt="2022-01-26T08:20:13.165" v="108" actId="2696"/>
        <pc:sldMkLst>
          <pc:docMk/>
          <pc:sldMk cId="2136006667" sldId="327"/>
        </pc:sldMkLst>
      </pc:sldChg>
      <pc:sldChg chg="addSp modSp new mod">
        <pc:chgData name="Cristian Chilipirea" userId="34ab170da5908fc4" providerId="LiveId" clId="{5443DA35-A233-6E4D-9751-4254610B368C}" dt="2022-01-26T09:34:12.126" v="484" actId="20577"/>
        <pc:sldMkLst>
          <pc:docMk/>
          <pc:sldMk cId="2393618686" sldId="327"/>
        </pc:sldMkLst>
        <pc:spChg chg="mod">
          <ac:chgData name="Cristian Chilipirea" userId="34ab170da5908fc4" providerId="LiveId" clId="{5443DA35-A233-6E4D-9751-4254610B368C}" dt="2022-01-26T09:28:33.704" v="210"/>
          <ac:spMkLst>
            <pc:docMk/>
            <pc:sldMk cId="2393618686" sldId="327"/>
            <ac:spMk id="3" creationId="{48F44E70-9101-E34C-9F87-7720602E9A19}"/>
          </ac:spMkLst>
        </pc:spChg>
        <pc:spChg chg="mod">
          <ac:chgData name="Cristian Chilipirea" userId="34ab170da5908fc4" providerId="LiveId" clId="{5443DA35-A233-6E4D-9751-4254610B368C}" dt="2022-01-26T09:34:12.126" v="484" actId="20577"/>
          <ac:spMkLst>
            <pc:docMk/>
            <pc:sldMk cId="2393618686" sldId="327"/>
            <ac:spMk id="4" creationId="{9F69C48D-DF59-5148-AA14-9A46E6BD4539}"/>
          </ac:spMkLst>
        </pc:spChg>
        <pc:picChg chg="add mod">
          <ac:chgData name="Cristian Chilipirea" userId="34ab170da5908fc4" providerId="LiveId" clId="{5443DA35-A233-6E4D-9751-4254610B368C}" dt="2022-01-26T09:30:16.352" v="420" actId="1076"/>
          <ac:picMkLst>
            <pc:docMk/>
            <pc:sldMk cId="2393618686" sldId="327"/>
            <ac:picMk id="5" creationId="{A167C994-A2DB-344D-BCB5-7622C9502B3D}"/>
          </ac:picMkLst>
        </pc:picChg>
      </pc:sldChg>
      <pc:sldChg chg="modSp new del mod">
        <pc:chgData name="Cristian Chilipirea" userId="34ab170da5908fc4" providerId="LiveId" clId="{5443DA35-A233-6E4D-9751-4254610B368C}" dt="2022-01-26T09:27:35.781" v="204" actId="680"/>
        <pc:sldMkLst>
          <pc:docMk/>
          <pc:sldMk cId="3319659292" sldId="327"/>
        </pc:sldMkLst>
        <pc:spChg chg="mod">
          <ac:chgData name="Cristian Chilipirea" userId="34ab170da5908fc4" providerId="LiveId" clId="{5443DA35-A233-6E4D-9751-4254610B368C}" dt="2022-01-26T09:27:35.550" v="203" actId="20577"/>
          <ac:spMkLst>
            <pc:docMk/>
            <pc:sldMk cId="3319659292" sldId="327"/>
            <ac:spMk id="4" creationId="{D389D36A-8FA2-184F-90A4-F52AE374A189}"/>
          </ac:spMkLst>
        </pc:spChg>
      </pc:sldChg>
      <pc:sldChg chg="new del">
        <pc:chgData name="Cristian Chilipirea" userId="34ab170da5908fc4" providerId="LiveId" clId="{5443DA35-A233-6E4D-9751-4254610B368C}" dt="2022-01-26T08:17:35.064" v="103" actId="680"/>
        <pc:sldMkLst>
          <pc:docMk/>
          <pc:sldMk cId="4203318361" sldId="327"/>
        </pc:sldMkLst>
      </pc:sldChg>
      <pc:sldChg chg="new">
        <pc:chgData name="Cristian Chilipirea" userId="34ab170da5908fc4" providerId="LiveId" clId="{5443DA35-A233-6E4D-9751-4254610B368C}" dt="2022-01-26T09:34:38.149" v="485" actId="680"/>
        <pc:sldMkLst>
          <pc:docMk/>
          <pc:sldMk cId="124427689" sldId="328"/>
        </pc:sldMkLst>
      </pc:sldChg>
      <pc:sldChg chg="modSp new del mod">
        <pc:chgData name="Cristian Chilipirea" userId="34ab170da5908fc4" providerId="LiveId" clId="{5443DA35-A233-6E4D-9751-4254610B368C}" dt="2022-01-26T09:33:30.909" v="454" actId="2696"/>
        <pc:sldMkLst>
          <pc:docMk/>
          <pc:sldMk cId="1940256931" sldId="328"/>
        </pc:sldMkLst>
        <pc:spChg chg="mod">
          <ac:chgData name="Cristian Chilipirea" userId="34ab170da5908fc4" providerId="LiveId" clId="{5443DA35-A233-6E4D-9751-4254610B368C}" dt="2022-01-26T09:33:26.611" v="453" actId="20577"/>
          <ac:spMkLst>
            <pc:docMk/>
            <pc:sldMk cId="1940256931" sldId="328"/>
            <ac:spMk id="3" creationId="{2ADD5E11-1707-D846-AEA4-A52949C3647B}"/>
          </ac:spMkLst>
        </pc:spChg>
      </pc:sldChg>
      <pc:sldChg chg="new">
        <pc:chgData name="Cristian Chilipirea" userId="34ab170da5908fc4" providerId="LiveId" clId="{5443DA35-A233-6E4D-9751-4254610B368C}" dt="2022-01-26T09:34:41.386" v="486" actId="680"/>
        <pc:sldMkLst>
          <pc:docMk/>
          <pc:sldMk cId="2451683083" sldId="329"/>
        </pc:sldMkLst>
      </pc:sldChg>
      <pc:sldChg chg="addSp delSp modSp new mod modClrScheme chgLayout">
        <pc:chgData name="Cristian Chilipirea" userId="34ab170da5908fc4" providerId="LiveId" clId="{5443DA35-A233-6E4D-9751-4254610B368C}" dt="2022-01-26T10:07:20.543" v="706" actId="767"/>
        <pc:sldMkLst>
          <pc:docMk/>
          <pc:sldMk cId="1895519449" sldId="330"/>
        </pc:sldMkLst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2" creationId="{7FCC9B66-2067-AD47-8EF0-5261C548E46F}"/>
          </ac:spMkLst>
        </pc:spChg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3" creationId="{D6B02214-5018-D643-8627-D267D9A766C5}"/>
          </ac:spMkLst>
        </pc:spChg>
        <pc:spChg chg="del mod ord">
          <ac:chgData name="Cristian Chilipirea" userId="34ab170da5908fc4" providerId="LiveId" clId="{5443DA35-A233-6E4D-9751-4254610B368C}" dt="2022-01-26T09:44:49.242" v="502" actId="700"/>
          <ac:spMkLst>
            <pc:docMk/>
            <pc:sldMk cId="1895519449" sldId="330"/>
            <ac:spMk id="4" creationId="{C5E1A691-89DB-D244-B60F-F226590FE533}"/>
          </ac:spMkLst>
        </pc:spChg>
        <pc:spChg chg="add del mod ord">
          <ac:chgData name="Cristian Chilipirea" userId="34ab170da5908fc4" providerId="LiveId" clId="{5443DA35-A233-6E4D-9751-4254610B368C}" dt="2022-01-26T09:48:03.585" v="532" actId="931"/>
          <ac:spMkLst>
            <pc:docMk/>
            <pc:sldMk cId="1895519449" sldId="330"/>
            <ac:spMk id="5" creationId="{9ECA0C8D-BFC7-204B-B091-96B208EE0912}"/>
          </ac:spMkLst>
        </pc:spChg>
        <pc:spChg chg="add del mod ord">
          <ac:chgData name="Cristian Chilipirea" userId="34ab170da5908fc4" providerId="LiveId" clId="{5443DA35-A233-6E4D-9751-4254610B368C}" dt="2022-01-26T09:54:43.157" v="540"/>
          <ac:spMkLst>
            <pc:docMk/>
            <pc:sldMk cId="1895519449" sldId="330"/>
            <ac:spMk id="6" creationId="{FA6A9F1B-D026-444A-9CD6-A4852252BA73}"/>
          </ac:spMkLst>
        </pc:spChg>
        <pc:spChg chg="add mod">
          <ac:chgData name="Cristian Chilipirea" userId="34ab170da5908fc4" providerId="LiveId" clId="{5443DA35-A233-6E4D-9751-4254610B368C}" dt="2022-01-26T10:07:10.945" v="698"/>
          <ac:spMkLst>
            <pc:docMk/>
            <pc:sldMk cId="1895519449" sldId="330"/>
            <ac:spMk id="7" creationId="{175C1947-334B-E943-A85D-15E74951E28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7" creationId="{45A05083-3DD5-434E-B531-F3BD7C279669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8" creationId="{5736CBC0-67DB-8A43-AEC6-6A0801D27ECB}"/>
          </ac:spMkLst>
        </pc:spChg>
        <pc:spChg chg="add del mod">
          <ac:chgData name="Cristian Chilipirea" userId="34ab170da5908fc4" providerId="LiveId" clId="{5443DA35-A233-6E4D-9751-4254610B368C}" dt="2022-01-26T09:57:46.526" v="584" actId="767"/>
          <ac:spMkLst>
            <pc:docMk/>
            <pc:sldMk cId="1895519449" sldId="330"/>
            <ac:spMk id="8" creationId="{DF23A3FD-3A51-6B41-AD12-B4058571FF6A}"/>
          </ac:spMkLst>
        </pc:spChg>
        <pc:spChg chg="add del mod">
          <ac:chgData name="Cristian Chilipirea" userId="34ab170da5908fc4" providerId="LiveId" clId="{5443DA35-A233-6E4D-9751-4254610B368C}" dt="2022-01-26T09:58:53.302" v="659"/>
          <ac:spMkLst>
            <pc:docMk/>
            <pc:sldMk cId="1895519449" sldId="330"/>
            <ac:spMk id="9" creationId="{9F01C11C-C922-814C-97C4-689A9B296A3C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9" creationId="{EC5BE55C-B154-E54E-B959-76A278D205F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10" creationId="{316B0AFE-A0E3-034C-A144-F31936DA2258}"/>
          </ac:spMkLst>
        </pc:spChg>
        <pc:spChg chg="add del mod">
          <ac:chgData name="Cristian Chilipirea" userId="34ab170da5908fc4" providerId="LiveId" clId="{5443DA35-A233-6E4D-9751-4254610B368C}" dt="2022-01-26T10:05:39.568" v="692"/>
          <ac:spMkLst>
            <pc:docMk/>
            <pc:sldMk cId="1895519449" sldId="330"/>
            <ac:spMk id="11" creationId="{B9A725D5-C771-394B-A4E6-C5F6D2669AEA}"/>
          </ac:spMkLst>
        </pc:spChg>
        <pc:spChg chg="add del mod">
          <ac:chgData name="Cristian Chilipirea" userId="34ab170da5908fc4" providerId="LiveId" clId="{5443DA35-A233-6E4D-9751-4254610B368C}" dt="2022-01-26T10:07:20.543" v="706" actId="767"/>
          <ac:spMkLst>
            <pc:docMk/>
            <pc:sldMk cId="1895519449" sldId="330"/>
            <ac:spMk id="12" creationId="{99E63866-FAD4-2F43-9AC6-511CAD9F6055}"/>
          </ac:spMkLst>
        </pc:spChg>
        <pc:spChg chg="add mod">
          <ac:chgData name="Cristian Chilipirea" userId="34ab170da5908fc4" providerId="LiveId" clId="{5443DA35-A233-6E4D-9751-4254610B368C}" dt="2022-01-26T10:05:17.398" v="682" actId="2711"/>
          <ac:spMkLst>
            <pc:docMk/>
            <pc:sldMk cId="1895519449" sldId="330"/>
            <ac:spMk id="13" creationId="{4F17B482-6290-7E43-81BB-31BAF43937C6}"/>
          </ac:spMkLst>
        </pc:spChg>
        <pc:spChg chg="add del mod">
          <ac:chgData name="Cristian Chilipirea" userId="34ab170da5908fc4" providerId="LiveId" clId="{5443DA35-A233-6E4D-9751-4254610B368C}" dt="2022-01-26T09:51:27.465" v="536"/>
          <ac:spMkLst>
            <pc:docMk/>
            <pc:sldMk cId="1895519449" sldId="330"/>
            <ac:spMk id="14" creationId="{C34625A7-222D-FF4E-A216-FA9F62CC2B28}"/>
          </ac:spMkLst>
        </pc:spChg>
        <pc:picChg chg="add mod">
          <ac:chgData name="Cristian Chilipirea" userId="34ab170da5908fc4" providerId="LiveId" clId="{5443DA35-A233-6E4D-9751-4254610B368C}" dt="2022-01-26T09:54:56.835" v="545" actId="14100"/>
          <ac:picMkLst>
            <pc:docMk/>
            <pc:sldMk cId="1895519449" sldId="330"/>
            <ac:picMk id="5" creationId="{1473AA00-5B0B-134B-87DD-C98DC612A37E}"/>
          </ac:picMkLst>
        </pc:picChg>
        <pc:picChg chg="add del mod">
          <ac:chgData name="Cristian Chilipirea" userId="34ab170da5908fc4" providerId="LiveId" clId="{5443DA35-A233-6E4D-9751-4254610B368C}" dt="2022-01-26T09:48:15.681" v="535" actId="478"/>
          <ac:picMkLst>
            <pc:docMk/>
            <pc:sldMk cId="1895519449" sldId="330"/>
            <ac:picMk id="12" creationId="{0937D1F4-863A-8240-B5A3-AAA88104136B}"/>
          </ac:picMkLst>
        </pc:picChg>
        <pc:picChg chg="add mod">
          <ac:chgData name="Cristian Chilipirea" userId="34ab170da5908fc4" providerId="LiveId" clId="{5443DA35-A233-6E4D-9751-4254610B368C}" dt="2022-01-26T09:54:51.111" v="544" actId="14100"/>
          <ac:picMkLst>
            <pc:docMk/>
            <pc:sldMk cId="1895519449" sldId="330"/>
            <ac:picMk id="1026" creationId="{37B9056E-7336-C84F-B412-B9AD5FFDA122}"/>
          </ac:picMkLst>
        </pc:picChg>
      </pc:sldChg>
      <pc:sldChg chg="addSp delSp modSp new del">
        <pc:chgData name="Cristian Chilipirea" userId="34ab170da5908fc4" providerId="LiveId" clId="{5443DA35-A233-6E4D-9751-4254610B368C}" dt="2022-01-26T10:01:53.097" v="676" actId="2696"/>
        <pc:sldMkLst>
          <pc:docMk/>
          <pc:sldMk cId="1800071603" sldId="331"/>
        </pc:sldMkLst>
        <pc:spChg chg="add del mod">
          <ac:chgData name="Cristian Chilipirea" userId="34ab170da5908fc4" providerId="LiveId" clId="{5443DA35-A233-6E4D-9751-4254610B368C}" dt="2022-01-26T10:01:48.728" v="675" actId="767"/>
          <ac:spMkLst>
            <pc:docMk/>
            <pc:sldMk cId="1800071603" sldId="331"/>
            <ac:spMk id="6" creationId="{ADD7ED40-BE83-3145-987C-904268B4BED4}"/>
          </ac:spMkLst>
        </pc:spChg>
      </pc:sldChg>
      <pc:sldChg chg="new del">
        <pc:chgData name="Cristian Chilipirea" userId="34ab170da5908fc4" providerId="LiveId" clId="{5443DA35-A233-6E4D-9751-4254610B368C}" dt="2022-01-26T09:44:21.902" v="501" actId="2696"/>
        <pc:sldMkLst>
          <pc:docMk/>
          <pc:sldMk cId="1858865410" sldId="331"/>
        </pc:sldMkLst>
      </pc:sldChg>
      <pc:sldChg chg="modSp new mod">
        <pc:chgData name="Cristian Chilipirea" userId="34ab170da5908fc4" providerId="LiveId" clId="{5443DA35-A233-6E4D-9751-4254610B368C}" dt="2022-01-26T10:38:00.430" v="1022" actId="20577"/>
        <pc:sldMkLst>
          <pc:docMk/>
          <pc:sldMk cId="3618617486" sldId="331"/>
        </pc:sldMkLst>
        <pc:spChg chg="mod">
          <ac:chgData name="Cristian Chilipirea" userId="34ab170da5908fc4" providerId="LiveId" clId="{5443DA35-A233-6E4D-9751-4254610B368C}" dt="2022-01-26T10:26:58.528" v="812"/>
          <ac:spMkLst>
            <pc:docMk/>
            <pc:sldMk cId="3618617486" sldId="331"/>
            <ac:spMk id="3" creationId="{F9A62E39-BEE4-E74B-923D-0C7168493C69}"/>
          </ac:spMkLst>
        </pc:spChg>
        <pc:spChg chg="mod">
          <ac:chgData name="Cristian Chilipirea" userId="34ab170da5908fc4" providerId="LiveId" clId="{5443DA35-A233-6E4D-9751-4254610B368C}" dt="2022-01-26T10:38:00.430" v="1022" actId="20577"/>
          <ac:spMkLst>
            <pc:docMk/>
            <pc:sldMk cId="3618617486" sldId="331"/>
            <ac:spMk id="4" creationId="{AE01B6AC-02A0-B74E-A42D-334903070F37}"/>
          </ac:spMkLst>
        </pc:spChg>
      </pc:sldChg>
      <pc:sldChg chg="modSp new mod">
        <pc:chgData name="Cristian Chilipirea" userId="34ab170da5908fc4" providerId="LiveId" clId="{5443DA35-A233-6E4D-9751-4254610B368C}" dt="2022-01-26T10:31:30.645" v="924" actId="113"/>
        <pc:sldMkLst>
          <pc:docMk/>
          <pc:sldMk cId="2183847539" sldId="332"/>
        </pc:sldMkLst>
        <pc:spChg chg="mod">
          <ac:chgData name="Cristian Chilipirea" userId="34ab170da5908fc4" providerId="LiveId" clId="{5443DA35-A233-6E4D-9751-4254610B368C}" dt="2022-01-26T10:11:06.816" v="719" actId="20577"/>
          <ac:spMkLst>
            <pc:docMk/>
            <pc:sldMk cId="2183847539" sldId="332"/>
            <ac:spMk id="3" creationId="{A4FB3F6F-E84F-B549-B093-7F4CC49848CC}"/>
          </ac:spMkLst>
        </pc:spChg>
        <pc:spChg chg="mod">
          <ac:chgData name="Cristian Chilipirea" userId="34ab170da5908fc4" providerId="LiveId" clId="{5443DA35-A233-6E4D-9751-4254610B368C}" dt="2022-01-26T10:31:30.645" v="924" actId="113"/>
          <ac:spMkLst>
            <pc:docMk/>
            <pc:sldMk cId="2183847539" sldId="332"/>
            <ac:spMk id="4" creationId="{56413E3C-F0C7-3D40-9D48-74A5BC0EBB16}"/>
          </ac:spMkLst>
        </pc:spChg>
      </pc:sldChg>
      <pc:sldChg chg="new del">
        <pc:chgData name="Cristian Chilipirea" userId="34ab170da5908fc4" providerId="LiveId" clId="{5443DA35-A233-6E4D-9751-4254610B368C}" dt="2022-01-26T10:28:12.093" v="859" actId="2696"/>
        <pc:sldMkLst>
          <pc:docMk/>
          <pc:sldMk cId="86744563" sldId="333"/>
        </pc:sldMkLst>
      </pc:sldChg>
      <pc:sldChg chg="new">
        <pc:chgData name="Cristian Chilipirea" userId="34ab170da5908fc4" providerId="LiveId" clId="{5443DA35-A233-6E4D-9751-4254610B368C}" dt="2022-01-26T10:27:51.090" v="855" actId="680"/>
        <pc:sldMkLst>
          <pc:docMk/>
          <pc:sldMk cId="2149221574" sldId="334"/>
        </pc:sldMkLst>
      </pc:sldChg>
      <pc:sldChg chg="modSp new mod">
        <pc:chgData name="Cristian Chilipirea" userId="34ab170da5908fc4" providerId="LiveId" clId="{5443DA35-A233-6E4D-9751-4254610B368C}" dt="2022-01-26T10:29:45.204" v="875" actId="14100"/>
        <pc:sldMkLst>
          <pc:docMk/>
          <pc:sldMk cId="348260054" sldId="335"/>
        </pc:sldMkLst>
        <pc:spChg chg="mod">
          <ac:chgData name="Cristian Chilipirea" userId="34ab170da5908fc4" providerId="LiveId" clId="{5443DA35-A233-6E4D-9751-4254610B368C}" dt="2022-01-26T10:28:29.458" v="860"/>
          <ac:spMkLst>
            <pc:docMk/>
            <pc:sldMk cId="348260054" sldId="335"/>
            <ac:spMk id="3" creationId="{D775D0AA-0369-E746-8AA9-BCB0A2FBDB84}"/>
          </ac:spMkLst>
        </pc:spChg>
        <pc:spChg chg="mod">
          <ac:chgData name="Cristian Chilipirea" userId="34ab170da5908fc4" providerId="LiveId" clId="{5443DA35-A233-6E4D-9751-4254610B368C}" dt="2022-01-26T10:29:45.204" v="875" actId="14100"/>
          <ac:spMkLst>
            <pc:docMk/>
            <pc:sldMk cId="348260054" sldId="335"/>
            <ac:spMk id="4" creationId="{3F0BAFE9-9305-824D-947E-07DDAC72BA3C}"/>
          </ac:spMkLst>
        </pc:spChg>
      </pc:sldChg>
      <pc:sldChg chg="addSp delSp modSp new mod">
        <pc:chgData name="Cristian Chilipirea" userId="34ab170da5908fc4" providerId="LiveId" clId="{5443DA35-A233-6E4D-9751-4254610B368C}" dt="2022-01-26T10:47:14.179" v="1089" actId="1076"/>
        <pc:sldMkLst>
          <pc:docMk/>
          <pc:sldMk cId="370567944" sldId="336"/>
        </pc:sldMkLst>
        <pc:spChg chg="mod">
          <ac:chgData name="Cristian Chilipirea" userId="34ab170da5908fc4" providerId="LiveId" clId="{5443DA35-A233-6E4D-9751-4254610B368C}" dt="2022-01-26T10:43:39.033" v="1083" actId="20577"/>
          <ac:spMkLst>
            <pc:docMk/>
            <pc:sldMk cId="370567944" sldId="336"/>
            <ac:spMk id="3" creationId="{C3209CCE-84E9-8D41-B043-E946B5675280}"/>
          </ac:spMkLst>
        </pc:spChg>
        <pc:spChg chg="del">
          <ac:chgData name="Cristian Chilipirea" userId="34ab170da5908fc4" providerId="LiveId" clId="{5443DA35-A233-6E4D-9751-4254610B368C}" dt="2022-01-26T10:46:47.377" v="1084"/>
          <ac:spMkLst>
            <pc:docMk/>
            <pc:sldMk cId="370567944" sldId="336"/>
            <ac:spMk id="4" creationId="{5EC81375-549D-C344-AC87-0009F3BE5B94}"/>
          </ac:spMkLst>
        </pc:spChg>
        <pc:picChg chg="add mod">
          <ac:chgData name="Cristian Chilipirea" userId="34ab170da5908fc4" providerId="LiveId" clId="{5443DA35-A233-6E4D-9751-4254610B368C}" dt="2022-01-26T10:47:14.179" v="1089" actId="1076"/>
          <ac:picMkLst>
            <pc:docMk/>
            <pc:sldMk cId="370567944" sldId="336"/>
            <ac:picMk id="2050" creationId="{1789D3FE-D0AD-8440-ADCA-0D9FE97D6C8C}"/>
          </ac:picMkLst>
        </pc:picChg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1456688437" sldId="497"/>
        </pc:sldMkLst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2446967185" sldId="678"/>
        </pc:sldMkLst>
      </pc:sldChg>
      <pc:sldMasterChg chg="del delSldLayout">
        <pc:chgData name="Cristian Chilipirea" userId="34ab170da5908fc4" providerId="LiveId" clId="{5443DA35-A233-6E4D-9751-4254610B368C}" dt="2022-01-26T08:12:01.617" v="63" actId="2696"/>
        <pc:sldMasterMkLst>
          <pc:docMk/>
          <pc:sldMasterMk cId="2919193010" sldId="2147483660"/>
        </pc:sldMasterMkLst>
        <pc:sldLayoutChg chg="del">
          <pc:chgData name="Cristian Chilipirea" userId="34ab170da5908fc4" providerId="LiveId" clId="{5443DA35-A233-6E4D-9751-4254610B368C}" dt="2022-01-26T08:12:01.604" v="52" actId="2696"/>
          <pc:sldLayoutMkLst>
            <pc:docMk/>
            <pc:sldMasterMk cId="2919193010" sldId="2147483660"/>
            <pc:sldLayoutMk cId="3316570016" sldId="2147483661"/>
          </pc:sldLayoutMkLst>
        </pc:sldLayoutChg>
        <pc:sldLayoutChg chg="del">
          <pc:chgData name="Cristian Chilipirea" userId="34ab170da5908fc4" providerId="LiveId" clId="{5443DA35-A233-6E4D-9751-4254610B368C}" dt="2022-01-26T08:12:01.605" v="53" actId="2696"/>
          <pc:sldLayoutMkLst>
            <pc:docMk/>
            <pc:sldMasterMk cId="2919193010" sldId="2147483660"/>
            <pc:sldLayoutMk cId="3745506477" sldId="2147483662"/>
          </pc:sldLayoutMkLst>
        </pc:sldLayoutChg>
        <pc:sldLayoutChg chg="del">
          <pc:chgData name="Cristian Chilipirea" userId="34ab170da5908fc4" providerId="LiveId" clId="{5443DA35-A233-6E4D-9751-4254610B368C}" dt="2022-01-26T08:12:01.606" v="54" actId="2696"/>
          <pc:sldLayoutMkLst>
            <pc:docMk/>
            <pc:sldMasterMk cId="2919193010" sldId="2147483660"/>
            <pc:sldLayoutMk cId="2363943698" sldId="2147483663"/>
          </pc:sldLayoutMkLst>
        </pc:sldLayoutChg>
        <pc:sldLayoutChg chg="del">
          <pc:chgData name="Cristian Chilipirea" userId="34ab170da5908fc4" providerId="LiveId" clId="{5443DA35-A233-6E4D-9751-4254610B368C}" dt="2022-01-26T08:12:01.607" v="55" actId="2696"/>
          <pc:sldLayoutMkLst>
            <pc:docMk/>
            <pc:sldMasterMk cId="2919193010" sldId="2147483660"/>
            <pc:sldLayoutMk cId="1283152930" sldId="2147483664"/>
          </pc:sldLayoutMkLst>
        </pc:sldLayoutChg>
        <pc:sldLayoutChg chg="del">
          <pc:chgData name="Cristian Chilipirea" userId="34ab170da5908fc4" providerId="LiveId" clId="{5443DA35-A233-6E4D-9751-4254610B368C}" dt="2022-01-26T08:12:01.609" v="56" actId="2696"/>
          <pc:sldLayoutMkLst>
            <pc:docMk/>
            <pc:sldMasterMk cId="2919193010" sldId="2147483660"/>
            <pc:sldLayoutMk cId="4035034117" sldId="2147483665"/>
          </pc:sldLayoutMkLst>
        </pc:sldLayoutChg>
        <pc:sldLayoutChg chg="del">
          <pc:chgData name="Cristian Chilipirea" userId="34ab170da5908fc4" providerId="LiveId" clId="{5443DA35-A233-6E4D-9751-4254610B368C}" dt="2022-01-26T08:12:01.609" v="57" actId="2696"/>
          <pc:sldLayoutMkLst>
            <pc:docMk/>
            <pc:sldMasterMk cId="2919193010" sldId="2147483660"/>
            <pc:sldLayoutMk cId="3579891866" sldId="2147483666"/>
          </pc:sldLayoutMkLst>
        </pc:sldLayoutChg>
        <pc:sldLayoutChg chg="del">
          <pc:chgData name="Cristian Chilipirea" userId="34ab170da5908fc4" providerId="LiveId" clId="{5443DA35-A233-6E4D-9751-4254610B368C}" dt="2022-01-26T08:12:01.611" v="58" actId="2696"/>
          <pc:sldLayoutMkLst>
            <pc:docMk/>
            <pc:sldMasterMk cId="2919193010" sldId="2147483660"/>
            <pc:sldLayoutMk cId="355405019" sldId="2147483667"/>
          </pc:sldLayoutMkLst>
        </pc:sldLayoutChg>
        <pc:sldLayoutChg chg="del">
          <pc:chgData name="Cristian Chilipirea" userId="34ab170da5908fc4" providerId="LiveId" clId="{5443DA35-A233-6E4D-9751-4254610B368C}" dt="2022-01-26T08:12:01.612" v="59" actId="2696"/>
          <pc:sldLayoutMkLst>
            <pc:docMk/>
            <pc:sldMasterMk cId="2919193010" sldId="2147483660"/>
            <pc:sldLayoutMk cId="4022989699" sldId="2147483668"/>
          </pc:sldLayoutMkLst>
        </pc:sldLayoutChg>
        <pc:sldLayoutChg chg="del">
          <pc:chgData name="Cristian Chilipirea" userId="34ab170da5908fc4" providerId="LiveId" clId="{5443DA35-A233-6E4D-9751-4254610B368C}" dt="2022-01-26T08:12:01.613" v="60" actId="2696"/>
          <pc:sldLayoutMkLst>
            <pc:docMk/>
            <pc:sldMasterMk cId="2919193010" sldId="2147483660"/>
            <pc:sldLayoutMk cId="1946736724" sldId="2147483669"/>
          </pc:sldLayoutMkLst>
        </pc:sldLayoutChg>
        <pc:sldLayoutChg chg="del">
          <pc:chgData name="Cristian Chilipirea" userId="34ab170da5908fc4" providerId="LiveId" clId="{5443DA35-A233-6E4D-9751-4254610B368C}" dt="2022-01-26T08:12:01.614" v="61" actId="2696"/>
          <pc:sldLayoutMkLst>
            <pc:docMk/>
            <pc:sldMasterMk cId="2919193010" sldId="2147483660"/>
            <pc:sldLayoutMk cId="132838624" sldId="2147483670"/>
          </pc:sldLayoutMkLst>
        </pc:sldLayoutChg>
        <pc:sldLayoutChg chg="del">
          <pc:chgData name="Cristian Chilipirea" userId="34ab170da5908fc4" providerId="LiveId" clId="{5443DA35-A233-6E4D-9751-4254610B368C}" dt="2022-01-26T08:12:01.615" v="62" actId="2696"/>
          <pc:sldLayoutMkLst>
            <pc:docMk/>
            <pc:sldMasterMk cId="2919193010" sldId="2147483660"/>
            <pc:sldLayoutMk cId="1417379542" sldId="2147483671"/>
          </pc:sldLayoutMkLst>
        </pc:sldLayoutChg>
      </pc:sldMasterChg>
      <pc:sldMasterChg chg="modSp addSldLayout delSldLayout modSldLayout">
        <pc:chgData name="Cristian Chilipirea" userId="34ab170da5908fc4" providerId="LiveId" clId="{5443DA35-A233-6E4D-9751-4254610B368C}" dt="2022-01-26T10:12:24.689" v="758" actId="12"/>
        <pc:sldMasterMkLst>
          <pc:docMk/>
          <pc:sldMasterMk cId="2081690684" sldId="2147483672"/>
        </pc:sldMasterMkLst>
        <pc:spChg chg="mod">
          <ac:chgData name="Cristian Chilipirea" userId="34ab170da5908fc4" providerId="LiveId" clId="{5443DA35-A233-6E4D-9751-4254610B368C}" dt="2022-01-26T10:04:16.911" v="678" actId="2711"/>
          <ac:spMkLst>
            <pc:docMk/>
            <pc:sldMasterMk cId="2081690684" sldId="2147483672"/>
            <ac:spMk id="2" creationId="{8A67A26E-6A76-4F6D-BC08-B93A8DB6BC51}"/>
          </ac:spMkLst>
        </pc:spChg>
        <pc:spChg chg="mod">
          <ac:chgData name="Cristian Chilipirea" userId="34ab170da5908fc4" providerId="LiveId" clId="{5443DA35-A233-6E4D-9751-4254610B368C}" dt="2022-01-26T10:04:36.995" v="679" actId="16037"/>
          <ac:spMkLst>
            <pc:docMk/>
            <pc:sldMasterMk cId="2081690684" sldId="2147483672"/>
            <ac:spMk id="3" creationId="{851B80D5-B681-49EE-A5DF-A1595D2B3755}"/>
          </ac:spMkLst>
        </pc:spChg>
        <pc:spChg chg="mod">
          <ac:chgData name="Cristian Chilipirea" userId="34ab170da5908fc4" providerId="LiveId" clId="{5443DA35-A233-6E4D-9751-4254610B368C}" dt="2022-01-26T09:19:25.020" v="146" actId="207"/>
          <ac:spMkLst>
            <pc:docMk/>
            <pc:sldMasterMk cId="2081690684" sldId="2147483672"/>
            <ac:spMk id="5" creationId="{97FB8156-1FD8-4042-AA9E-EBFEB757597C}"/>
          </ac:spMkLst>
        </pc:spChg>
        <pc:sldLayoutChg chg="del">
          <pc:chgData name="Cristian Chilipirea" userId="34ab170da5908fc4" providerId="LiveId" clId="{5443DA35-A233-6E4D-9751-4254610B368C}" dt="2022-01-26T08:32:06.248" v="120" actId="2696"/>
          <pc:sldLayoutMkLst>
            <pc:docMk/>
            <pc:sldMasterMk cId="2081690684" sldId="2147483672"/>
            <pc:sldLayoutMk cId="1356244176" sldId="2147483650"/>
          </pc:sldLayoutMkLst>
        </pc:sldLayoutChg>
        <pc:sldLayoutChg chg="addSp delSp modSp">
          <pc:chgData name="Cristian Chilipirea" userId="34ab170da5908fc4" providerId="LiveId" clId="{5443DA35-A233-6E4D-9751-4254610B368C}" dt="2022-01-26T09:18:29.519" v="137" actId="207"/>
          <pc:sldLayoutMkLst>
            <pc:docMk/>
            <pc:sldMasterMk cId="2081690684" sldId="2147483672"/>
            <pc:sldLayoutMk cId="1938921199" sldId="2147483673"/>
          </pc:sldLayoutMkLst>
          <pc:spChg chg="mod">
            <ac:chgData name="Cristian Chilipirea" userId="34ab170da5908fc4" providerId="LiveId" clId="{5443DA35-A233-6E4D-9751-4254610B368C}" dt="2022-01-26T09:18:26.068" v="136" actId="207"/>
            <ac:spMkLst>
              <pc:docMk/>
              <pc:sldMasterMk cId="2081690684" sldId="2147483672"/>
              <pc:sldLayoutMk cId="1938921199" sldId="2147483673"/>
              <ac:spMk id="2" creationId="{2A3F1A86-B91C-47E4-A4EF-34F0FFDC705D}"/>
            </ac:spMkLst>
          </pc:spChg>
          <pc:spChg chg="mod">
            <ac:chgData name="Cristian Chilipirea" userId="34ab170da5908fc4" providerId="LiveId" clId="{5443DA35-A233-6E4D-9751-4254610B368C}" dt="2022-01-26T09:18:29.519" v="137" actId="207"/>
            <ac:spMkLst>
              <pc:docMk/>
              <pc:sldMasterMk cId="2081690684" sldId="2147483672"/>
              <pc:sldLayoutMk cId="1938921199" sldId="2147483673"/>
              <ac:spMk id="3" creationId="{9A2D321E-7318-4E52-8A47-29F406B1D620}"/>
            </ac:spMkLst>
          </pc:spChg>
          <pc:spChg chg="add del mod">
            <ac:chgData name="Cristian Chilipirea" userId="34ab170da5908fc4" providerId="LiveId" clId="{5443DA35-A233-6E4D-9751-4254610B368C}" dt="2022-01-26T08:12:33.773" v="65"/>
            <ac:spMkLst>
              <pc:docMk/>
              <pc:sldMasterMk cId="2081690684" sldId="2147483672"/>
              <pc:sldLayoutMk cId="1938921199" sldId="2147483673"/>
              <ac:spMk id="4" creationId="{3D6DCF60-51E9-0F4E-9D31-AE8FB047AE03}"/>
            </ac:spMkLst>
          </pc:spChg>
        </pc:sldLayoutChg>
        <pc:sldLayoutChg chg="modSp mod">
          <pc:chgData name="Cristian Chilipirea" userId="34ab170da5908fc4" providerId="LiveId" clId="{5443DA35-A233-6E4D-9751-4254610B368C}" dt="2022-01-26T10:12:24.689" v="758" actId="12"/>
          <pc:sldLayoutMkLst>
            <pc:docMk/>
            <pc:sldMasterMk cId="2081690684" sldId="2147483672"/>
            <pc:sldLayoutMk cId="3235413195" sldId="2147483674"/>
          </pc:sldLayoutMkLst>
          <pc:spChg chg="mod">
            <ac:chgData name="Cristian Chilipirea" userId="34ab170da5908fc4" providerId="LiveId" clId="{5443DA35-A233-6E4D-9751-4254610B368C}" dt="2022-01-26T10:12:24.689" v="758" actId="12"/>
            <ac:spMkLst>
              <pc:docMk/>
              <pc:sldMasterMk cId="2081690684" sldId="2147483672"/>
              <pc:sldLayoutMk cId="3235413195" sldId="2147483674"/>
              <ac:spMk id="4" creationId="{A2D84879-4991-4C64-AC70-4BB0E2B59A41}"/>
            </ac:spMkLst>
          </pc:spChg>
          <pc:spChg chg="mod">
            <ac:chgData name="Cristian Chilipirea" userId="34ab170da5908fc4" providerId="LiveId" clId="{5443DA35-A233-6E4D-9751-4254610B368C}" dt="2022-01-26T08:19:50.593" v="104" actId="207"/>
            <ac:spMkLst>
              <pc:docMk/>
              <pc:sldMasterMk cId="2081690684" sldId="2147483672"/>
              <pc:sldLayoutMk cId="3235413195" sldId="2147483674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36.040" v="109" actId="207"/>
          <pc:sldLayoutMkLst>
            <pc:docMk/>
            <pc:sldMasterMk cId="2081690684" sldId="2147483672"/>
            <pc:sldLayoutMk cId="282132294" sldId="2147483675"/>
          </pc:sldLayoutMkLst>
          <pc:spChg chg="mod">
            <ac:chgData name="Cristian Chilipirea" userId="34ab170da5908fc4" providerId="LiveId" clId="{5443DA35-A233-6E4D-9751-4254610B368C}" dt="2022-01-26T08:20:36.040" v="109" actId="207"/>
            <ac:spMkLst>
              <pc:docMk/>
              <pc:sldMasterMk cId="2081690684" sldId="2147483672"/>
              <pc:sldLayoutMk cId="282132294" sldId="2147483675"/>
              <ac:spMk id="2" creationId="{CD0F0AC5-DDDC-4EDD-8B9C-D2997395F73A}"/>
            </ac:spMkLst>
          </pc:spChg>
        </pc:sldLayoutChg>
        <pc:sldLayoutChg chg="addSp delSp modSp mod">
          <pc:chgData name="Cristian Chilipirea" userId="34ab170da5908fc4" providerId="LiveId" clId="{5443DA35-A233-6E4D-9751-4254610B368C}" dt="2022-01-26T10:06:42.789" v="697" actId="767"/>
          <pc:sldLayoutMkLst>
            <pc:docMk/>
            <pc:sldMasterMk cId="2081690684" sldId="2147483672"/>
            <pc:sldLayoutMk cId="1174196548" sldId="2147483676"/>
          </pc:sldLayoutMkLst>
          <pc:spChg chg="mod">
            <ac:chgData name="Cristian Chilipirea" userId="34ab170da5908fc4" providerId="LiveId" clId="{5443DA35-A233-6E4D-9751-4254610B368C}" dt="2022-01-26T08:20:39.600" v="110" actId="207"/>
            <ac:spMkLst>
              <pc:docMk/>
              <pc:sldMasterMk cId="2081690684" sldId="2147483672"/>
              <pc:sldLayoutMk cId="1174196548" sldId="2147483676"/>
              <ac:spMk id="2" creationId="{6B0E8E45-A35E-4F98-8800-6F36A6395308}"/>
            </ac:spMkLst>
          </pc:spChg>
          <pc:spChg chg="mod">
            <ac:chgData name="Cristian Chilipirea" userId="34ab170da5908fc4" providerId="LiveId" clId="{5443DA35-A233-6E4D-9751-4254610B368C}" dt="2022-01-26T09:47:21.119" v="528" actId="14100"/>
            <ac:spMkLst>
              <pc:docMk/>
              <pc:sldMasterMk cId="2081690684" sldId="2147483672"/>
              <pc:sldLayoutMk cId="1174196548" sldId="2147483676"/>
              <ac:spMk id="3" creationId="{12D1C27E-A999-4626-90C9-6DF8C8F91D74}"/>
            </ac:spMkLst>
          </pc:spChg>
          <pc:spChg chg="mod">
            <ac:chgData name="Cristian Chilipirea" userId="34ab170da5908fc4" providerId="LiveId" clId="{5443DA35-A233-6E4D-9751-4254610B368C}" dt="2022-01-26T09:47:21.574" v="529" actId="14100"/>
            <ac:spMkLst>
              <pc:docMk/>
              <pc:sldMasterMk cId="2081690684" sldId="2147483672"/>
              <pc:sldLayoutMk cId="1174196548" sldId="2147483676"/>
              <ac:spMk id="4" creationId="{EB76ADE3-344D-4867-A313-CA59F36C2615}"/>
            </ac:spMkLst>
          </pc:spChg>
          <pc:spChg chg="add del mod">
            <ac:chgData name="Cristian Chilipirea" userId="34ab170da5908fc4" providerId="LiveId" clId="{5443DA35-A233-6E4D-9751-4254610B368C}" dt="2022-01-26T10:06:42.789" v="697" actId="767"/>
            <ac:spMkLst>
              <pc:docMk/>
              <pc:sldMasterMk cId="2081690684" sldId="2147483672"/>
              <pc:sldLayoutMk cId="1174196548" sldId="2147483676"/>
              <ac:spMk id="5" creationId="{A9FE87EE-787A-8B43-A0AD-E1DF3ADC597E}"/>
            </ac:spMkLst>
          </pc:spChg>
          <pc:spChg chg="del">
            <ac:chgData name="Cristian Chilipirea" userId="34ab170da5908fc4" providerId="LiveId" clId="{5443DA35-A233-6E4D-9751-4254610B368C}" dt="2022-01-26T09:45:37.409" v="511" actId="478"/>
            <ac:spMkLst>
              <pc:docMk/>
              <pc:sldMasterMk cId="2081690684" sldId="2147483672"/>
              <pc:sldLayoutMk cId="1174196548" sldId="2147483676"/>
              <ac:spMk id="5" creationId="{AFEAD140-68BE-44BE-BEE3-EF47E2C49D18}"/>
            </ac:spMkLst>
          </pc:spChg>
          <pc:spChg chg="mod">
            <ac:chgData name="Cristian Chilipirea" userId="34ab170da5908fc4" providerId="LiveId" clId="{5443DA35-A233-6E4D-9751-4254610B368C}" dt="2022-01-26T09:45:44.370" v="513" actId="120"/>
            <ac:spMkLst>
              <pc:docMk/>
              <pc:sldMasterMk cId="2081690684" sldId="2147483672"/>
              <pc:sldLayoutMk cId="1174196548" sldId="2147483676"/>
              <ac:spMk id="6" creationId="{550E42F5-A7BB-47A4-B505-EA6A0C5BE378}"/>
            </ac:spMkLst>
          </pc:spChg>
          <pc:spChg chg="del">
            <ac:chgData name="Cristian Chilipirea" userId="34ab170da5908fc4" providerId="LiveId" clId="{5443DA35-A233-6E4D-9751-4254610B368C}" dt="2022-01-26T09:45:39.227" v="512" actId="478"/>
            <ac:spMkLst>
              <pc:docMk/>
              <pc:sldMasterMk cId="2081690684" sldId="2147483672"/>
              <pc:sldLayoutMk cId="1174196548" sldId="2147483676"/>
              <ac:spMk id="7" creationId="{2ABBCD99-DF33-42F5-9877-C5F59DE1C6D7}"/>
            </ac:spMkLst>
          </pc:spChg>
        </pc:sldLayoutChg>
        <pc:sldLayoutChg chg="delSp modSp mod">
          <pc:chgData name="Cristian Chilipirea" userId="34ab170da5908fc4" providerId="LiveId" clId="{5443DA35-A233-6E4D-9751-4254610B368C}" dt="2022-01-26T09:45:52.638" v="515" actId="478"/>
          <pc:sldLayoutMkLst>
            <pc:docMk/>
            <pc:sldMasterMk cId="2081690684" sldId="2147483672"/>
            <pc:sldLayoutMk cId="1720602317" sldId="2147483677"/>
          </pc:sldLayoutMkLst>
          <pc:spChg chg="mod">
            <ac:chgData name="Cristian Chilipirea" userId="34ab170da5908fc4" providerId="LiveId" clId="{5443DA35-A233-6E4D-9751-4254610B368C}" dt="2022-01-26T08:20:43.538" v="112" actId="207"/>
            <ac:spMkLst>
              <pc:docMk/>
              <pc:sldMasterMk cId="2081690684" sldId="2147483672"/>
              <pc:sldLayoutMk cId="1720602317" sldId="2147483677"/>
              <ac:spMk id="2" creationId="{1D067093-B8D3-4BBA-8A7E-432CC4F2D7A2}"/>
            </ac:spMkLst>
          </pc:spChg>
          <pc:spChg chg="mod">
            <ac:chgData name="Cristian Chilipirea" userId="34ab170da5908fc4" providerId="LiveId" clId="{5443DA35-A233-6E4D-9751-4254610B368C}" dt="2022-01-26T09:19:03.525" v="142" actId="207"/>
            <ac:spMkLst>
              <pc:docMk/>
              <pc:sldMasterMk cId="2081690684" sldId="2147483672"/>
              <pc:sldLayoutMk cId="1720602317" sldId="2147483677"/>
              <ac:spMk id="3" creationId="{F4121E30-0B6C-4533-8D87-D3DB0D7607FD}"/>
            </ac:spMkLst>
          </pc:spChg>
          <pc:spChg chg="mod">
            <ac:chgData name="Cristian Chilipirea" userId="34ab170da5908fc4" providerId="LiveId" clId="{5443DA35-A233-6E4D-9751-4254610B368C}" dt="2022-01-26T09:19:06.327" v="143" actId="207"/>
            <ac:spMkLst>
              <pc:docMk/>
              <pc:sldMasterMk cId="2081690684" sldId="2147483672"/>
              <pc:sldLayoutMk cId="1720602317" sldId="2147483677"/>
              <ac:spMk id="4" creationId="{34A2F15B-ADD4-42E4-A23B-29C0956A21FC}"/>
            </ac:spMkLst>
          </pc:spChg>
          <pc:spChg chg="mod">
            <ac:chgData name="Cristian Chilipirea" userId="34ab170da5908fc4" providerId="LiveId" clId="{5443DA35-A233-6E4D-9751-4254610B368C}" dt="2022-01-26T09:19:08.638" v="144" actId="207"/>
            <ac:spMkLst>
              <pc:docMk/>
              <pc:sldMasterMk cId="2081690684" sldId="2147483672"/>
              <pc:sldLayoutMk cId="1720602317" sldId="2147483677"/>
              <ac:spMk id="5" creationId="{14EE4548-BBD8-4BDB-B93D-0F4CF0FBC671}"/>
            </ac:spMkLst>
          </pc:spChg>
          <pc:spChg chg="mod">
            <ac:chgData name="Cristian Chilipirea" userId="34ab170da5908fc4" providerId="LiveId" clId="{5443DA35-A233-6E4D-9751-4254610B368C}" dt="2022-01-26T09:19:11.963" v="145" actId="207"/>
            <ac:spMkLst>
              <pc:docMk/>
              <pc:sldMasterMk cId="2081690684" sldId="2147483672"/>
              <pc:sldLayoutMk cId="1720602317" sldId="2147483677"/>
              <ac:spMk id="6" creationId="{6C30B4F2-0CD8-4371-9F87-0D62CFB1A20C}"/>
            </ac:spMkLst>
          </pc:spChg>
          <pc:spChg chg="del">
            <ac:chgData name="Cristian Chilipirea" userId="34ab170da5908fc4" providerId="LiveId" clId="{5443DA35-A233-6E4D-9751-4254610B368C}" dt="2022-01-26T09:45:51.640" v="514" actId="478"/>
            <ac:spMkLst>
              <pc:docMk/>
              <pc:sldMasterMk cId="2081690684" sldId="2147483672"/>
              <pc:sldLayoutMk cId="1720602317" sldId="2147483677"/>
              <ac:spMk id="7" creationId="{65EB46AB-50A7-44C8-8410-5B42000ED9AD}"/>
            </ac:spMkLst>
          </pc:spChg>
          <pc:spChg chg="del">
            <ac:chgData name="Cristian Chilipirea" userId="34ab170da5908fc4" providerId="LiveId" clId="{5443DA35-A233-6E4D-9751-4254610B368C}" dt="2022-01-26T09:45:52.638" v="515" actId="478"/>
            <ac:spMkLst>
              <pc:docMk/>
              <pc:sldMasterMk cId="2081690684" sldId="2147483672"/>
              <pc:sldLayoutMk cId="1720602317" sldId="2147483677"/>
              <ac:spMk id="9" creationId="{F10E748E-3A63-4A85-AF8B-3444083DAE00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47.425" v="113" actId="207"/>
          <pc:sldLayoutMkLst>
            <pc:docMk/>
            <pc:sldMasterMk cId="2081690684" sldId="2147483672"/>
            <pc:sldLayoutMk cId="3697826736" sldId="2147483678"/>
          </pc:sldLayoutMkLst>
          <pc:spChg chg="mod">
            <ac:chgData name="Cristian Chilipirea" userId="34ab170da5908fc4" providerId="LiveId" clId="{5443DA35-A233-6E4D-9751-4254610B368C}" dt="2022-01-26T08:20:47.425" v="113" actId="207"/>
            <ac:spMkLst>
              <pc:docMk/>
              <pc:sldMasterMk cId="2081690684" sldId="2147483672"/>
              <pc:sldLayoutMk cId="3697826736" sldId="2147483678"/>
              <ac:spMk id="2" creationId="{FAE70537-BDB0-4A02-A94F-8D0137E19B2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37.218" v="147" actId="207"/>
          <pc:sldLayoutMkLst>
            <pc:docMk/>
            <pc:sldMasterMk cId="2081690684" sldId="2147483672"/>
            <pc:sldLayoutMk cId="1162852921" sldId="2147483680"/>
          </pc:sldLayoutMkLst>
          <pc:spChg chg="mod">
            <ac:chgData name="Cristian Chilipirea" userId="34ab170da5908fc4" providerId="LiveId" clId="{5443DA35-A233-6E4D-9751-4254610B368C}" dt="2022-01-26T08:20:51.666" v="114" actId="207"/>
            <ac:spMkLst>
              <pc:docMk/>
              <pc:sldMasterMk cId="2081690684" sldId="2147483672"/>
              <pc:sldLayoutMk cId="1162852921" sldId="2147483680"/>
              <ac:spMk id="2" creationId="{E2B51F96-31A1-465B-8626-71443C6BD320}"/>
            </ac:spMkLst>
          </pc:spChg>
          <pc:spChg chg="mod">
            <ac:chgData name="Cristian Chilipirea" userId="34ab170da5908fc4" providerId="LiveId" clId="{5443DA35-A233-6E4D-9751-4254610B368C}" dt="2022-01-26T09:19:37.218" v="147" actId="207"/>
            <ac:spMkLst>
              <pc:docMk/>
              <pc:sldMasterMk cId="2081690684" sldId="2147483672"/>
              <pc:sldLayoutMk cId="1162852921" sldId="2147483680"/>
              <ac:spMk id="3" creationId="{8A385C0C-F993-408E-B406-BE3F4FF9AAFF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58.202" v="115" actId="207"/>
          <pc:sldLayoutMkLst>
            <pc:docMk/>
            <pc:sldMasterMk cId="2081690684" sldId="2147483672"/>
            <pc:sldLayoutMk cId="1682460526" sldId="2147483681"/>
          </pc:sldLayoutMkLst>
          <pc:spChg chg="mod">
            <ac:chgData name="Cristian Chilipirea" userId="34ab170da5908fc4" providerId="LiveId" clId="{5443DA35-A233-6E4D-9751-4254610B368C}" dt="2022-01-26T08:20:58.202" v="115" actId="207"/>
            <ac:spMkLst>
              <pc:docMk/>
              <pc:sldMasterMk cId="2081690684" sldId="2147483672"/>
              <pc:sldLayoutMk cId="1682460526" sldId="2147483681"/>
              <ac:spMk id="2" creationId="{2C53791C-1244-455E-A489-5F62B35CE4D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2.806" v="148" actId="207"/>
          <pc:sldLayoutMkLst>
            <pc:docMk/>
            <pc:sldMasterMk cId="2081690684" sldId="2147483672"/>
            <pc:sldLayoutMk cId="2553779274" sldId="2147483682"/>
          </pc:sldLayoutMkLst>
          <pc:spChg chg="mod">
            <ac:chgData name="Cristian Chilipirea" userId="34ab170da5908fc4" providerId="LiveId" clId="{5443DA35-A233-6E4D-9751-4254610B368C}" dt="2022-01-26T08:32:33.993" v="128" actId="207"/>
            <ac:spMkLst>
              <pc:docMk/>
              <pc:sldMasterMk cId="2081690684" sldId="2147483672"/>
              <pc:sldLayoutMk cId="2553779274" sldId="2147483682"/>
              <ac:spMk id="2" creationId="{BE96C3CC-2DE6-4E76-A1DA-4AD66E08749D}"/>
            </ac:spMkLst>
          </pc:spChg>
          <pc:spChg chg="mod">
            <ac:chgData name="Cristian Chilipirea" userId="34ab170da5908fc4" providerId="LiveId" clId="{5443DA35-A233-6E4D-9751-4254610B368C}" dt="2022-01-26T09:19:42.806" v="148" actId="207"/>
            <ac:spMkLst>
              <pc:docMk/>
              <pc:sldMasterMk cId="2081690684" sldId="2147483672"/>
              <pc:sldLayoutMk cId="2553779274" sldId="2147483682"/>
              <ac:spMk id="3" creationId="{75C246F6-966C-451C-AB86-C3B7513B08BA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6.080" v="149" actId="207"/>
          <pc:sldLayoutMkLst>
            <pc:docMk/>
            <pc:sldMasterMk cId="2081690684" sldId="2147483672"/>
            <pc:sldLayoutMk cId="659460248" sldId="2147483683"/>
          </pc:sldLayoutMkLst>
          <pc:spChg chg="mod">
            <ac:chgData name="Cristian Chilipirea" userId="34ab170da5908fc4" providerId="LiveId" clId="{5443DA35-A233-6E4D-9751-4254610B368C}" dt="2022-01-26T08:32:29.972" v="127" actId="207"/>
            <ac:spMkLst>
              <pc:docMk/>
              <pc:sldMasterMk cId="2081690684" sldId="2147483672"/>
              <pc:sldLayoutMk cId="659460248" sldId="2147483683"/>
              <ac:spMk id="2" creationId="{636A5849-4665-43D2-85E8-B0F08CA244A7}"/>
            </ac:spMkLst>
          </pc:spChg>
          <pc:spChg chg="mod">
            <ac:chgData name="Cristian Chilipirea" userId="34ab170da5908fc4" providerId="LiveId" clId="{5443DA35-A233-6E4D-9751-4254610B368C}" dt="2022-01-26T09:19:46.080" v="149" actId="207"/>
            <ac:spMkLst>
              <pc:docMk/>
              <pc:sldMasterMk cId="2081690684" sldId="2147483672"/>
              <pc:sldLayoutMk cId="659460248" sldId="2147483683"/>
              <ac:spMk id="3" creationId="{F9B4F4E6-3AF3-4D1A-9B22-A1F3854DF0C8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31" v="123" actId="2696"/>
          <pc:sldLayoutMkLst>
            <pc:docMk/>
            <pc:sldMasterMk cId="2081690684" sldId="2147483672"/>
            <pc:sldLayoutMk cId="4202444430" sldId="2147483684"/>
          </pc:sldLayoutMkLst>
          <pc:spChg chg="mod">
            <ac:chgData name="Cristian Chilipirea" userId="34ab170da5908fc4" providerId="LiveId" clId="{5443DA35-A233-6E4D-9751-4254610B368C}" dt="2022-01-26T08:21:11.227" v="118" actId="207"/>
            <ac:spMkLst>
              <pc:docMk/>
              <pc:sldMasterMk cId="2081690684" sldId="2147483672"/>
              <pc:sldLayoutMk cId="4202444430" sldId="2147483684"/>
              <ac:spMk id="4" creationId="{24EBED76-F28E-4D58-BB9E-1EE71E31493F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50" v="125" actId="2696"/>
          <pc:sldLayoutMkLst>
            <pc:docMk/>
            <pc:sldMasterMk cId="2081690684" sldId="2147483672"/>
            <pc:sldLayoutMk cId="815143044" sldId="2147483685"/>
          </pc:sldLayoutMkLst>
          <pc:spChg chg="mod">
            <ac:chgData name="Cristian Chilipirea" userId="34ab170da5908fc4" providerId="LiveId" clId="{5443DA35-A233-6E4D-9751-4254610B368C}" dt="2022-01-26T08:21:15.090" v="119" actId="207"/>
            <ac:spMkLst>
              <pc:docMk/>
              <pc:sldMasterMk cId="2081690684" sldId="2147483672"/>
              <pc:sldLayoutMk cId="815143044" sldId="2147483685"/>
              <ac:spMk id="4" creationId="{24EBED76-F28E-4D58-BB9E-1EE71E31493F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48" v="124" actId="2696"/>
          <pc:sldLayoutMkLst>
            <pc:docMk/>
            <pc:sldMasterMk cId="2081690684" sldId="2147483672"/>
            <pc:sldLayoutMk cId="310036632" sldId="2147483686"/>
          </pc:sldLayoutMkLst>
        </pc:sldLayoutChg>
        <pc:sldLayoutChg chg="del">
          <pc:chgData name="Cristian Chilipirea" userId="34ab170da5908fc4" providerId="LiveId" clId="{5443DA35-A233-6E4D-9751-4254610B368C}" dt="2022-01-26T08:32:25.562" v="126" actId="2696"/>
          <pc:sldLayoutMkLst>
            <pc:docMk/>
            <pc:sldMasterMk cId="2081690684" sldId="2147483672"/>
            <pc:sldLayoutMk cId="3329884765" sldId="2147483687"/>
          </pc:sldLayoutMkLst>
        </pc:sldLayoutChg>
        <pc:sldLayoutChg chg="del">
          <pc:chgData name="Cristian Chilipirea" userId="34ab170da5908fc4" providerId="LiveId" clId="{5443DA35-A233-6E4D-9751-4254610B368C}" dt="2022-01-26T08:32:11.231" v="122" actId="2696"/>
          <pc:sldLayoutMkLst>
            <pc:docMk/>
            <pc:sldMasterMk cId="2081690684" sldId="2147483672"/>
            <pc:sldLayoutMk cId="2677558270" sldId="2147483688"/>
          </pc:sldLayoutMkLst>
        </pc:sldLayoutChg>
        <pc:sldLayoutChg chg="del">
          <pc:chgData name="Cristian Chilipirea" userId="34ab170da5908fc4" providerId="LiveId" clId="{5443DA35-A233-6E4D-9751-4254610B368C}" dt="2022-01-26T08:32:08.800" v="121" actId="2696"/>
          <pc:sldLayoutMkLst>
            <pc:docMk/>
            <pc:sldMasterMk cId="2081690684" sldId="2147483672"/>
            <pc:sldLayoutMk cId="3082794548" sldId="2147483689"/>
          </pc:sldLayoutMkLst>
        </pc:sldLayoutChg>
        <pc:sldLayoutChg chg="new del mod">
          <pc:chgData name="Cristian Chilipirea" userId="34ab170da5908fc4" providerId="LiveId" clId="{5443DA35-A233-6E4D-9751-4254610B368C}" dt="2022-01-26T08:13:27.121" v="67" actId="11236"/>
          <pc:sldLayoutMkLst>
            <pc:docMk/>
            <pc:sldMasterMk cId="2081690684" sldId="2147483672"/>
            <pc:sldLayoutMk cId="1159156982" sldId="2147483690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4.378" v="72"/>
        <pc:sldMasterMkLst>
          <pc:docMk/>
          <pc:sldMasterMk cId="2623015728" sldId="2147483690"/>
        </pc:sldMasterMkLst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7" creationId="{47EF9A10-33AB-164C-93AB-04445004BE01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8" creationId="{5884BC2D-E926-704A-A359-70C9A03CADE3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9" creationId="{0CA44052-8E6E-284F-B244-DDA239AA6092}"/>
          </ac:picMkLst>
        </pc:picChg>
        <pc:sldLayoutChg chg="addSp">
          <pc:chgData name="Cristian Chilipirea" userId="34ab170da5908fc4" providerId="LiveId" clId="{5443DA35-A233-6E4D-9751-4254610B368C}" dt="2022-01-26T08:15:24.378" v="72"/>
          <pc:sldLayoutMkLst>
            <pc:docMk/>
            <pc:sldMasterMk cId="2623015728" sldId="2147483690"/>
            <pc:sldLayoutMk cId="684541275" sldId="2147483691"/>
          </pc:sldLayoutMkLst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7" creationId="{6C27048B-3331-F542-9D70-0CEA2672EE5E}"/>
            </ac:picMkLst>
          </pc:picChg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8" creationId="{4F4953F8-41C2-B84F-8CD3-59D18D33B6BA}"/>
            </ac:picMkLst>
          </pc:picChg>
        </pc:sldLayoutChg>
      </pc:sldMasterChg>
      <pc:sldMasterChg chg="new del mod addSldLayout delSldLayout">
        <pc:chgData name="Cristian Chilipirea" userId="34ab170da5908fc4" providerId="LiveId" clId="{5443DA35-A233-6E4D-9751-4254610B368C}" dt="2022-01-26T08:13:32.316" v="69" actId="6938"/>
        <pc:sldMasterMkLst>
          <pc:docMk/>
          <pc:sldMasterMk cId="3829259824" sldId="2147483690"/>
        </pc:sldMasterMkLst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160536784" sldId="2147483691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82662926" sldId="2147483692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902569932" sldId="2147483693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574359428" sldId="2147483694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708525720" sldId="2147483695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751012942" sldId="2147483696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347011197" sldId="2147483697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076543718" sldId="2147483698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66885753" sldId="2147483699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353887025" sldId="2147483700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24029243" sldId="2147483701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8.705" v="89"/>
        <pc:sldMasterMkLst>
          <pc:docMk/>
          <pc:sldMasterMk cId="3018731690" sldId="2147483703"/>
        </pc:sldMasterMkLst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7" creationId="{53949097-A83E-7C46-B95A-93F6BA92096F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8" creationId="{7C32C7F9-916D-F347-865F-3DA04FC6F32D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9" creationId="{9C4E43BD-9DFA-1A47-9511-9FC30F849332}"/>
          </ac:picMkLst>
        </pc:picChg>
        <pc:sldLayoutChg chg="addSp">
          <pc:chgData name="Cristian Chilipirea" userId="34ab170da5908fc4" providerId="LiveId" clId="{5443DA35-A233-6E4D-9751-4254610B368C}" dt="2022-01-26T08:15:28.705" v="89"/>
          <pc:sldLayoutMkLst>
            <pc:docMk/>
            <pc:sldMasterMk cId="3018731690" sldId="2147483703"/>
            <pc:sldLayoutMk cId="1596442781" sldId="2147483704"/>
          </pc:sldLayoutMkLst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7" creationId="{5AF056B9-5372-F54A-BFB8-59AFFF989A6A}"/>
            </ac:picMkLst>
          </pc:picChg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8" creationId="{79D0FF31-CF61-9E4E-9A87-8CA2CEDF1FB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379" v="90"/>
        <pc:sldMasterMkLst>
          <pc:docMk/>
          <pc:sldMasterMk cId="3763682791" sldId="2147483716"/>
        </pc:sldMasterMkLst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7" creationId="{F3A92067-4F38-3C40-94BA-6634F8F0576C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8" creationId="{980CDAA9-129C-A541-A0FA-13EB03444D88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9" creationId="{EFFC30DD-0A10-A649-9E33-50E284D5817C}"/>
          </ac:picMkLst>
        </pc:picChg>
        <pc:sldLayoutChg chg="addSp">
          <pc:chgData name="Cristian Chilipirea" userId="34ab170da5908fc4" providerId="LiveId" clId="{5443DA35-A233-6E4D-9751-4254610B368C}" dt="2022-01-26T08:15:44.379" v="90"/>
          <pc:sldLayoutMkLst>
            <pc:docMk/>
            <pc:sldMasterMk cId="3763682791" sldId="2147483716"/>
            <pc:sldLayoutMk cId="1858251115" sldId="2147483717"/>
          </pc:sldLayoutMkLst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7" creationId="{5E171C40-612D-BF4C-8BF9-046847FE67A9}"/>
            </ac:picMkLst>
          </pc:picChg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8" creationId="{D510BE08-D71A-DA46-8AFC-783100343FD9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785" v="91"/>
        <pc:sldMasterMkLst>
          <pc:docMk/>
          <pc:sldMasterMk cId="2847333100" sldId="2147483729"/>
        </pc:sldMasterMkLst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7" creationId="{E3E4E818-E7E1-2D4F-800A-18718ED7DD40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8" creationId="{3886E040-9F61-0B49-AF6C-3CEAFADE7E1E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9" creationId="{F14FFDF1-FBD1-EC4A-AB85-6C5AF1A05F5C}"/>
          </ac:picMkLst>
        </pc:picChg>
        <pc:sldLayoutChg chg="addSp">
          <pc:chgData name="Cristian Chilipirea" userId="34ab170da5908fc4" providerId="LiveId" clId="{5443DA35-A233-6E4D-9751-4254610B368C}" dt="2022-01-26T08:15:44.785" v="91"/>
          <pc:sldLayoutMkLst>
            <pc:docMk/>
            <pc:sldMasterMk cId="2847333100" sldId="2147483729"/>
            <pc:sldLayoutMk cId="3967214875" sldId="2147483730"/>
          </pc:sldLayoutMkLst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7" creationId="{B5E711F7-2822-D441-9F3E-9A4777DD3F0D}"/>
            </ac:picMkLst>
          </pc:picChg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8" creationId="{83679C38-99CA-4A46-BA3F-9499B1C144C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5.198" v="92"/>
        <pc:sldMasterMkLst>
          <pc:docMk/>
          <pc:sldMasterMk cId="2478097242" sldId="2147483742"/>
        </pc:sldMasterMkLst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7" creationId="{FEC6B925-D27B-C34E-A8A6-000783981603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8" creationId="{BB942EB2-123B-734E-931B-06841BC62B80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9" creationId="{322CCFE0-3261-6646-B3C5-A45E8479F197}"/>
          </ac:picMkLst>
        </pc:picChg>
        <pc:sldLayoutChg chg="addSp">
          <pc:chgData name="Cristian Chilipirea" userId="34ab170da5908fc4" providerId="LiveId" clId="{5443DA35-A233-6E4D-9751-4254610B368C}" dt="2022-01-26T08:15:45.198" v="92"/>
          <pc:sldLayoutMkLst>
            <pc:docMk/>
            <pc:sldMasterMk cId="2478097242" sldId="2147483742"/>
            <pc:sldLayoutMk cId="2574816366" sldId="2147483743"/>
          </pc:sldLayoutMkLst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7" creationId="{EDB987C9-3797-BC4F-912C-093F82DAC80D}"/>
            </ac:picMkLst>
          </pc:picChg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8" creationId="{B446D96A-B46E-A446-8E35-3652B4F203CF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7.504" v="93"/>
        <pc:sldMasterMkLst>
          <pc:docMk/>
          <pc:sldMasterMk cId="1675056802" sldId="2147483755"/>
        </pc:sldMasterMkLst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7" creationId="{C12AF302-073E-DC4E-BB11-5FC05DC5365D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8" creationId="{01E51752-6EB7-704C-994D-0EADB0A271FE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9" creationId="{7C74854C-68C6-0546-8799-7BE32697E33F}"/>
          </ac:picMkLst>
        </pc:picChg>
        <pc:sldLayoutChg chg="addSp">
          <pc:chgData name="Cristian Chilipirea" userId="34ab170da5908fc4" providerId="LiveId" clId="{5443DA35-A233-6E4D-9751-4254610B368C}" dt="2022-01-26T08:15:47.504" v="93"/>
          <pc:sldLayoutMkLst>
            <pc:docMk/>
            <pc:sldMasterMk cId="1675056802" sldId="2147483755"/>
            <pc:sldLayoutMk cId="3568109819" sldId="2147483756"/>
          </pc:sldLayoutMkLst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7" creationId="{0A92FDD8-BFF3-6241-BF63-20A50DA9438D}"/>
            </ac:picMkLst>
          </pc:picChg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8" creationId="{E5C4EAC2-2BDF-2346-9E4F-EBFA1C28ED57}"/>
            </ac:picMkLst>
          </pc:picChg>
        </pc:sldLayoutChg>
      </pc:sldMasterChg>
    </pc:docChg>
  </pc:docChgLst>
  <pc:docChgLst>
    <pc:chgData name="Cristian Chilipirea" userId="34ab170da5908fc4" providerId="LiveId" clId="{5BD74FB0-98FF-4E4B-8CE5-10EA8E7A4E4C}"/>
    <pc:docChg chg="custSel addSld modSld">
      <pc:chgData name="Cristian Chilipirea" userId="34ab170da5908fc4" providerId="LiveId" clId="{5BD74FB0-98FF-4E4B-8CE5-10EA8E7A4E4C}" dt="2023-02-19T16:57:42.058" v="162" actId="12"/>
      <pc:docMkLst>
        <pc:docMk/>
      </pc:docMkLst>
      <pc:sldChg chg="modSp mod">
        <pc:chgData name="Cristian Chilipirea" userId="34ab170da5908fc4" providerId="LiveId" clId="{5BD74FB0-98FF-4E4B-8CE5-10EA8E7A4E4C}" dt="2023-02-19T16:40:59.495" v="7" actId="27636"/>
        <pc:sldMkLst>
          <pc:docMk/>
          <pc:sldMk cId="736295071" sldId="256"/>
        </pc:sldMkLst>
        <pc:spChg chg="mod">
          <ac:chgData name="Cristian Chilipirea" userId="34ab170da5908fc4" providerId="LiveId" clId="{5BD74FB0-98FF-4E4B-8CE5-10EA8E7A4E4C}" dt="2023-02-19T16:40:59.495" v="7" actId="27636"/>
          <ac:spMkLst>
            <pc:docMk/>
            <pc:sldMk cId="736295071" sldId="256"/>
            <ac:spMk id="3" creationId="{8E9020FF-2466-4947-8EC7-370823BEC02B}"/>
          </ac:spMkLst>
        </pc:spChg>
      </pc:sldChg>
      <pc:sldChg chg="addSp delSp modSp mod">
        <pc:chgData name="Cristian Chilipirea" userId="34ab170da5908fc4" providerId="LiveId" clId="{5BD74FB0-98FF-4E4B-8CE5-10EA8E7A4E4C}" dt="2023-02-19T16:48:17.858" v="112" actId="1076"/>
        <pc:sldMkLst>
          <pc:docMk/>
          <pc:sldMk cId="167328644" sldId="278"/>
        </pc:sldMkLst>
        <pc:picChg chg="mod">
          <ac:chgData name="Cristian Chilipirea" userId="34ab170da5908fc4" providerId="LiveId" clId="{5BD74FB0-98FF-4E4B-8CE5-10EA8E7A4E4C}" dt="2023-02-19T16:47:46.171" v="107" actId="1076"/>
          <ac:picMkLst>
            <pc:docMk/>
            <pc:sldMk cId="167328644" sldId="278"/>
            <ac:picMk id="5" creationId="{1CB1D08B-6DEA-41CA-8548-7DF5F8D7DBAA}"/>
          </ac:picMkLst>
        </pc:picChg>
        <pc:picChg chg="mod">
          <ac:chgData name="Cristian Chilipirea" userId="34ab170da5908fc4" providerId="LiveId" clId="{5BD74FB0-98FF-4E4B-8CE5-10EA8E7A4E4C}" dt="2023-02-19T16:47:46.171" v="107" actId="1076"/>
          <ac:picMkLst>
            <pc:docMk/>
            <pc:sldMk cId="167328644" sldId="278"/>
            <ac:picMk id="6" creationId="{E639EBDB-6CC8-4582-B4E7-2C9BA3E0F67C}"/>
          </ac:picMkLst>
        </pc:picChg>
        <pc:picChg chg="mod">
          <ac:chgData name="Cristian Chilipirea" userId="34ab170da5908fc4" providerId="LiveId" clId="{5BD74FB0-98FF-4E4B-8CE5-10EA8E7A4E4C}" dt="2023-02-19T16:47:46.171" v="107" actId="1076"/>
          <ac:picMkLst>
            <pc:docMk/>
            <pc:sldMk cId="167328644" sldId="278"/>
            <ac:picMk id="7" creationId="{67F67012-44C7-4660-99DE-85766327A393}"/>
          </ac:picMkLst>
        </pc:picChg>
        <pc:picChg chg="mod">
          <ac:chgData name="Cristian Chilipirea" userId="34ab170da5908fc4" providerId="LiveId" clId="{5BD74FB0-98FF-4E4B-8CE5-10EA8E7A4E4C}" dt="2023-02-19T16:47:37.375" v="106" actId="1076"/>
          <ac:picMkLst>
            <pc:docMk/>
            <pc:sldMk cId="167328644" sldId="278"/>
            <ac:picMk id="8" creationId="{3F778CDF-D6A1-474D-9231-4528691A0548}"/>
          </ac:picMkLst>
        </pc:picChg>
        <pc:picChg chg="mod">
          <ac:chgData name="Cristian Chilipirea" userId="34ab170da5908fc4" providerId="LiveId" clId="{5BD74FB0-98FF-4E4B-8CE5-10EA8E7A4E4C}" dt="2023-02-19T16:47:46.171" v="107" actId="1076"/>
          <ac:picMkLst>
            <pc:docMk/>
            <pc:sldMk cId="167328644" sldId="278"/>
            <ac:picMk id="9" creationId="{9255BF6D-2B85-481E-A4AB-CA6D106B8700}"/>
          </ac:picMkLst>
        </pc:picChg>
        <pc:picChg chg="add del mod">
          <ac:chgData name="Cristian Chilipirea" userId="34ab170da5908fc4" providerId="LiveId" clId="{5BD74FB0-98FF-4E4B-8CE5-10EA8E7A4E4C}" dt="2023-02-19T16:46:55.708" v="101" actId="478"/>
          <ac:picMkLst>
            <pc:docMk/>
            <pc:sldMk cId="167328644" sldId="278"/>
            <ac:picMk id="10" creationId="{F7C052DE-0FDA-EC5A-0CB4-6CE9D075AD53}"/>
          </ac:picMkLst>
        </pc:picChg>
        <pc:picChg chg="add mod">
          <ac:chgData name="Cristian Chilipirea" userId="34ab170da5908fc4" providerId="LiveId" clId="{5BD74FB0-98FF-4E4B-8CE5-10EA8E7A4E4C}" dt="2023-02-19T16:48:17.858" v="112" actId="1076"/>
          <ac:picMkLst>
            <pc:docMk/>
            <pc:sldMk cId="167328644" sldId="278"/>
            <ac:picMk id="11" creationId="{3A1E324D-7C10-FE11-9812-3C052763F54A}"/>
          </ac:picMkLst>
        </pc:picChg>
      </pc:sldChg>
      <pc:sldChg chg="mod modShow">
        <pc:chgData name="Cristian Chilipirea" userId="34ab170da5908fc4" providerId="LiveId" clId="{5BD74FB0-98FF-4E4B-8CE5-10EA8E7A4E4C}" dt="2023-02-19T16:49:40.575" v="127" actId="729"/>
        <pc:sldMkLst>
          <pc:docMk/>
          <pc:sldMk cId="1893196819" sldId="281"/>
        </pc:sldMkLst>
      </pc:sldChg>
      <pc:sldChg chg="mod modShow">
        <pc:chgData name="Cristian Chilipirea" userId="34ab170da5908fc4" providerId="LiveId" clId="{5BD74FB0-98FF-4E4B-8CE5-10EA8E7A4E4C}" dt="2023-02-19T16:49:46.471" v="128" actId="729"/>
        <pc:sldMkLst>
          <pc:docMk/>
          <pc:sldMk cId="2344333551" sldId="282"/>
        </pc:sldMkLst>
      </pc:sldChg>
      <pc:sldChg chg="mod modShow">
        <pc:chgData name="Cristian Chilipirea" userId="34ab170da5908fc4" providerId="LiveId" clId="{5BD74FB0-98FF-4E4B-8CE5-10EA8E7A4E4C}" dt="2023-02-19T16:49:51.274" v="129" actId="729"/>
        <pc:sldMkLst>
          <pc:docMk/>
          <pc:sldMk cId="2055782428" sldId="283"/>
        </pc:sldMkLst>
      </pc:sldChg>
      <pc:sldChg chg="addSp modSp mod">
        <pc:chgData name="Cristian Chilipirea" userId="34ab170da5908fc4" providerId="LiveId" clId="{5BD74FB0-98FF-4E4B-8CE5-10EA8E7A4E4C}" dt="2023-02-19T16:56:24.191" v="159" actId="1076"/>
        <pc:sldMkLst>
          <pc:docMk/>
          <pc:sldMk cId="561949540" sldId="284"/>
        </pc:sldMkLst>
        <pc:picChg chg="add mod">
          <ac:chgData name="Cristian Chilipirea" userId="34ab170da5908fc4" providerId="LiveId" clId="{5BD74FB0-98FF-4E4B-8CE5-10EA8E7A4E4C}" dt="2023-02-19T16:56:24.191" v="159" actId="1076"/>
          <ac:picMkLst>
            <pc:docMk/>
            <pc:sldMk cId="561949540" sldId="284"/>
            <ac:picMk id="3" creationId="{D844E503-C0C5-1BD8-FC00-DC6022D93A95}"/>
          </ac:picMkLst>
        </pc:picChg>
        <pc:picChg chg="mod">
          <ac:chgData name="Cristian Chilipirea" userId="34ab170da5908fc4" providerId="LiveId" clId="{5BD74FB0-98FF-4E4B-8CE5-10EA8E7A4E4C}" dt="2023-02-19T16:55:58.332" v="155" actId="1076"/>
          <ac:picMkLst>
            <pc:docMk/>
            <pc:sldMk cId="561949540" sldId="284"/>
            <ac:picMk id="4" creationId="{3C21F74B-2637-4561-870B-910FF2C14F14}"/>
          </ac:picMkLst>
        </pc:picChg>
        <pc:picChg chg="mod">
          <ac:chgData name="Cristian Chilipirea" userId="34ab170da5908fc4" providerId="LiveId" clId="{5BD74FB0-98FF-4E4B-8CE5-10EA8E7A4E4C}" dt="2023-02-19T16:55:58.332" v="155" actId="1076"/>
          <ac:picMkLst>
            <pc:docMk/>
            <pc:sldMk cId="561949540" sldId="284"/>
            <ac:picMk id="6" creationId="{3B610C6D-B301-4642-B3F8-EC1E958DDD31}"/>
          </ac:picMkLst>
        </pc:picChg>
        <pc:picChg chg="mod">
          <ac:chgData name="Cristian Chilipirea" userId="34ab170da5908fc4" providerId="LiveId" clId="{5BD74FB0-98FF-4E4B-8CE5-10EA8E7A4E4C}" dt="2023-02-19T16:55:58.332" v="155" actId="1076"/>
          <ac:picMkLst>
            <pc:docMk/>
            <pc:sldMk cId="561949540" sldId="284"/>
            <ac:picMk id="7" creationId="{605C8BB8-A490-4D74-9EED-33BAE7238343}"/>
          </ac:picMkLst>
        </pc:picChg>
        <pc:picChg chg="mod">
          <ac:chgData name="Cristian Chilipirea" userId="34ab170da5908fc4" providerId="LiveId" clId="{5BD74FB0-98FF-4E4B-8CE5-10EA8E7A4E4C}" dt="2023-02-19T16:55:58.332" v="155" actId="1076"/>
          <ac:picMkLst>
            <pc:docMk/>
            <pc:sldMk cId="561949540" sldId="284"/>
            <ac:picMk id="8" creationId="{46A68464-20A0-4023-A527-FB90EE7AE947}"/>
          </ac:picMkLst>
        </pc:picChg>
        <pc:picChg chg="mod">
          <ac:chgData name="Cristian Chilipirea" userId="34ab170da5908fc4" providerId="LiveId" clId="{5BD74FB0-98FF-4E4B-8CE5-10EA8E7A4E4C}" dt="2023-02-19T16:55:58.332" v="155" actId="1076"/>
          <ac:picMkLst>
            <pc:docMk/>
            <pc:sldMk cId="561949540" sldId="284"/>
            <ac:picMk id="10" creationId="{88F0BF22-1DF6-4409-A335-9D1AAF772AA2}"/>
          </ac:picMkLst>
        </pc:picChg>
      </pc:sldChg>
      <pc:sldChg chg="modSp mod">
        <pc:chgData name="Cristian Chilipirea" userId="34ab170da5908fc4" providerId="LiveId" clId="{5BD74FB0-98FF-4E4B-8CE5-10EA8E7A4E4C}" dt="2023-02-19T16:57:42.058" v="162" actId="12"/>
        <pc:sldMkLst>
          <pc:docMk/>
          <pc:sldMk cId="3861329027" sldId="287"/>
        </pc:sldMkLst>
        <pc:spChg chg="mod">
          <ac:chgData name="Cristian Chilipirea" userId="34ab170da5908fc4" providerId="LiveId" clId="{5BD74FB0-98FF-4E4B-8CE5-10EA8E7A4E4C}" dt="2023-02-19T16:57:42.058" v="162" actId="12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mod">
        <pc:chgData name="Cristian Chilipirea" userId="34ab170da5908fc4" providerId="LiveId" clId="{5BD74FB0-98FF-4E4B-8CE5-10EA8E7A4E4C}" dt="2023-02-19T16:43:17.639" v="91" actId="20577"/>
        <pc:sldMkLst>
          <pc:docMk/>
          <pc:sldMk cId="2393618686" sldId="327"/>
        </pc:sldMkLst>
        <pc:spChg chg="mod">
          <ac:chgData name="Cristian Chilipirea" userId="34ab170da5908fc4" providerId="LiveId" clId="{5BD74FB0-98FF-4E4B-8CE5-10EA8E7A4E4C}" dt="2023-02-19T16:43:17.639" v="91" actId="20577"/>
          <ac:spMkLst>
            <pc:docMk/>
            <pc:sldMk cId="2393618686" sldId="327"/>
            <ac:spMk id="4" creationId="{9F69C48D-DF59-5148-AA14-9A46E6BD4539}"/>
          </ac:spMkLst>
        </pc:spChg>
        <pc:picChg chg="mod">
          <ac:chgData name="Cristian Chilipirea" userId="34ab170da5908fc4" providerId="LiveId" clId="{5BD74FB0-98FF-4E4B-8CE5-10EA8E7A4E4C}" dt="2023-02-19T16:41:49.783" v="63" actId="1076"/>
          <ac:picMkLst>
            <pc:docMk/>
            <pc:sldMk cId="2393618686" sldId="327"/>
            <ac:picMk id="5" creationId="{A167C994-A2DB-344D-BCB5-7622C9502B3D}"/>
          </ac:picMkLst>
        </pc:picChg>
        <pc:picChg chg="add mod">
          <ac:chgData name="Cristian Chilipirea" userId="34ab170da5908fc4" providerId="LiveId" clId="{5BD74FB0-98FF-4E4B-8CE5-10EA8E7A4E4C}" dt="2023-02-19T16:42:59.591" v="71" actId="1076"/>
          <ac:picMkLst>
            <pc:docMk/>
            <pc:sldMk cId="2393618686" sldId="327"/>
            <ac:picMk id="1026" creationId="{8934F78D-C1F0-1B02-A4E0-DED43108886E}"/>
          </ac:picMkLst>
        </pc:picChg>
      </pc:sldChg>
      <pc:sldChg chg="modSp mod">
        <pc:chgData name="Cristian Chilipirea" userId="34ab170da5908fc4" providerId="LiveId" clId="{5BD74FB0-98FF-4E4B-8CE5-10EA8E7A4E4C}" dt="2023-02-19T16:44:26.843" v="97" actId="20577"/>
        <pc:sldMkLst>
          <pc:docMk/>
          <pc:sldMk cId="2183847539" sldId="332"/>
        </pc:sldMkLst>
        <pc:spChg chg="mod">
          <ac:chgData name="Cristian Chilipirea" userId="34ab170da5908fc4" providerId="LiveId" clId="{5BD74FB0-98FF-4E4B-8CE5-10EA8E7A4E4C}" dt="2023-02-19T16:44:26.843" v="97" actId="20577"/>
          <ac:spMkLst>
            <pc:docMk/>
            <pc:sldMk cId="2183847539" sldId="332"/>
            <ac:spMk id="4" creationId="{56413E3C-F0C7-3D40-9D48-74A5BC0EBB16}"/>
          </ac:spMkLst>
        </pc:spChg>
      </pc:sldChg>
      <pc:sldChg chg="addSp delSp modSp new mod">
        <pc:chgData name="Cristian Chilipirea" userId="34ab170da5908fc4" providerId="LiveId" clId="{5BD74FB0-98FF-4E4B-8CE5-10EA8E7A4E4C}" dt="2023-02-19T16:49:08.863" v="126" actId="1076"/>
        <pc:sldMkLst>
          <pc:docMk/>
          <pc:sldMk cId="1494501261" sldId="337"/>
        </pc:sldMkLst>
        <pc:spChg chg="mod">
          <ac:chgData name="Cristian Chilipirea" userId="34ab170da5908fc4" providerId="LiveId" clId="{5BD74FB0-98FF-4E4B-8CE5-10EA8E7A4E4C}" dt="2023-02-19T16:48:56.214" v="121" actId="20577"/>
          <ac:spMkLst>
            <pc:docMk/>
            <pc:sldMk cId="1494501261" sldId="337"/>
            <ac:spMk id="3" creationId="{58B08E94-AB52-634B-C764-7CEC1F4235BF}"/>
          </ac:spMkLst>
        </pc:spChg>
        <pc:spChg chg="del">
          <ac:chgData name="Cristian Chilipirea" userId="34ab170da5908fc4" providerId="LiveId" clId="{5BD74FB0-98FF-4E4B-8CE5-10EA8E7A4E4C}" dt="2023-02-19T16:48:59.441" v="122" actId="478"/>
          <ac:spMkLst>
            <pc:docMk/>
            <pc:sldMk cId="1494501261" sldId="337"/>
            <ac:spMk id="4" creationId="{9F4EBAD4-3832-2C8C-474E-B1AD2D051B32}"/>
          </ac:spMkLst>
        </pc:spChg>
        <pc:picChg chg="add mod">
          <ac:chgData name="Cristian Chilipirea" userId="34ab170da5908fc4" providerId="LiveId" clId="{5BD74FB0-98FF-4E4B-8CE5-10EA8E7A4E4C}" dt="2023-02-19T16:49:08.863" v="126" actId="1076"/>
          <ac:picMkLst>
            <pc:docMk/>
            <pc:sldMk cId="1494501261" sldId="337"/>
            <ac:picMk id="2050" creationId="{2A642FA9-85CC-4EA9-3623-6B628916FC80}"/>
          </ac:picMkLst>
        </pc:picChg>
      </pc:sldChg>
      <pc:sldChg chg="addSp delSp modSp new mod">
        <pc:chgData name="Cristian Chilipirea" userId="34ab170da5908fc4" providerId="LiveId" clId="{5BD74FB0-98FF-4E4B-8CE5-10EA8E7A4E4C}" dt="2023-02-19T16:51:46.238" v="138" actId="1076"/>
        <pc:sldMkLst>
          <pc:docMk/>
          <pc:sldMk cId="877618135" sldId="338"/>
        </pc:sldMkLst>
        <pc:spChg chg="mod">
          <ac:chgData name="Cristian Chilipirea" userId="34ab170da5908fc4" providerId="LiveId" clId="{5BD74FB0-98FF-4E4B-8CE5-10EA8E7A4E4C}" dt="2023-02-19T16:51:37.686" v="134" actId="20577"/>
          <ac:spMkLst>
            <pc:docMk/>
            <pc:sldMk cId="877618135" sldId="338"/>
            <ac:spMk id="3" creationId="{A0DF1485-A6CD-4C7B-21DA-FB095153603A}"/>
          </ac:spMkLst>
        </pc:spChg>
        <pc:spChg chg="del">
          <ac:chgData name="Cristian Chilipirea" userId="34ab170da5908fc4" providerId="LiveId" clId="{5BD74FB0-98FF-4E4B-8CE5-10EA8E7A4E4C}" dt="2023-02-19T16:51:40.189" v="135" actId="478"/>
          <ac:spMkLst>
            <pc:docMk/>
            <pc:sldMk cId="877618135" sldId="338"/>
            <ac:spMk id="4" creationId="{00C28BDB-A0BE-039B-448B-640CC1B01AE6}"/>
          </ac:spMkLst>
        </pc:spChg>
        <pc:picChg chg="add mod">
          <ac:chgData name="Cristian Chilipirea" userId="34ab170da5908fc4" providerId="LiveId" clId="{5BD74FB0-98FF-4E4B-8CE5-10EA8E7A4E4C}" dt="2023-02-19T16:51:46.238" v="138" actId="1076"/>
          <ac:picMkLst>
            <pc:docMk/>
            <pc:sldMk cId="877618135" sldId="338"/>
            <ac:picMk id="3074" creationId="{0FBB8757-AEC1-3E6C-DC94-9F44512BEF66}"/>
          </ac:picMkLst>
        </pc:picChg>
      </pc:sldChg>
      <pc:sldChg chg="addSp delSp modSp new mod">
        <pc:chgData name="Cristian Chilipirea" userId="34ab170da5908fc4" providerId="LiveId" clId="{5BD74FB0-98FF-4E4B-8CE5-10EA8E7A4E4C}" dt="2023-02-19T16:54:53.718" v="151" actId="1076"/>
        <pc:sldMkLst>
          <pc:docMk/>
          <pc:sldMk cId="2070417484" sldId="339"/>
        </pc:sldMkLst>
        <pc:spChg chg="mod">
          <ac:chgData name="Cristian Chilipirea" userId="34ab170da5908fc4" providerId="LiveId" clId="{5BD74FB0-98FF-4E4B-8CE5-10EA8E7A4E4C}" dt="2023-02-19T16:52:04.115" v="147" actId="20577"/>
          <ac:spMkLst>
            <pc:docMk/>
            <pc:sldMk cId="2070417484" sldId="339"/>
            <ac:spMk id="3" creationId="{D33832B9-DCE9-4DDF-471A-DA50D9AEBE03}"/>
          </ac:spMkLst>
        </pc:spChg>
        <pc:spChg chg="del">
          <ac:chgData name="Cristian Chilipirea" userId="34ab170da5908fc4" providerId="LiveId" clId="{5BD74FB0-98FF-4E4B-8CE5-10EA8E7A4E4C}" dt="2023-02-19T16:52:06.860" v="148" actId="478"/>
          <ac:spMkLst>
            <pc:docMk/>
            <pc:sldMk cId="2070417484" sldId="339"/>
            <ac:spMk id="4" creationId="{021A1312-B76E-24BA-B24B-B212BCB1F49B}"/>
          </ac:spMkLst>
        </pc:spChg>
        <pc:picChg chg="add mod">
          <ac:chgData name="Cristian Chilipirea" userId="34ab170da5908fc4" providerId="LiveId" clId="{5BD74FB0-98FF-4E4B-8CE5-10EA8E7A4E4C}" dt="2023-02-19T16:54:53.718" v="151" actId="1076"/>
          <ac:picMkLst>
            <pc:docMk/>
            <pc:sldMk cId="2070417484" sldId="339"/>
            <ac:picMk id="4098" creationId="{DBF2B59B-8C70-84E4-44CA-A1F07037F9E6}"/>
          </ac:picMkLst>
        </pc:pic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081690684" sldId="2147483672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081690684" sldId="2147483672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081690684" sldId="2147483672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081690684" sldId="2147483672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081690684" sldId="2147483672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081690684" sldId="2147483672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081690684" sldId="2147483672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081690684" sldId="2147483672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081690684" sldId="2147483672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081690684" sldId="2147483672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081690684" sldId="2147483672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081690684" sldId="2147483672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081690684" sldId="2147483672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081690684" sldId="2147483672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081690684" sldId="2147483672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https://i.ytimg.com/vi/JBPYjsjZOKw/hqdefault.jpg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0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01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https://www.fz-juelich.de/SharedDocs/Bilder/PORTAL/DE/pressebilder/PM2020/2020-11-16-juwels-450.jpg?__blob=poster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92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https://static.thenounproject.com/png/2390785-200.png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90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https://i.pinimg.com/originals/fb/45/f9/fb45f945930d17ec92e3f2e04e42b90a.png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04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https://i.pinimg.com/originals/fb/45/f9/fb45f945930d17ec92e3f2e04e42b90a.png</a:t>
            </a:r>
            <a:endParaRPr lang="ro-R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https://static.thenounproject.com/png/2390785-200.png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3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https://i.pinimg.com/originals/fb/45/f9/fb45f945930d17ec92e3f2e04e42b90a.png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18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https://i.pinimg.com/originals/fb/45/f9/fb45f945930d17ec92e3f2e04e42b90a.png</a:t>
            </a:r>
            <a:endParaRPr lang="ro-R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https://static.thenounproject.com/png/2390785-200.png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https://www.pngfind.com/download/hixxmoR_nerve-cell-neuron-brain-neurons-nervous-system-peripheral/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73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Intel </a:t>
            </a:r>
            <a:r>
              <a:rPr lang="ro-RO" dirty="0" err="1"/>
              <a:t>core</a:t>
            </a:r>
            <a:r>
              <a:rPr lang="ro-RO" dirty="0"/>
              <a:t> i9 X-</a:t>
            </a:r>
            <a:r>
              <a:rPr lang="ro-RO" dirty="0" err="1"/>
              <a:t>Series</a:t>
            </a:r>
            <a:endParaRPr lang="ro-RO" dirty="0"/>
          </a:p>
          <a:p>
            <a:r>
              <a:rPr lang="ro-RO" dirty="0"/>
              <a:t>https://www.bhphotovideo.com/images/images2500x2500/intel_cd8067303734701_core_i9_7940x_tetradeca_core_14_core_1368050.jpg</a:t>
            </a:r>
          </a:p>
          <a:p>
            <a:endParaRPr lang="ro-RO" dirty="0"/>
          </a:p>
          <a:p>
            <a:r>
              <a:rPr lang="ro-RO" dirty="0"/>
              <a:t>Grid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en-US" dirty="0"/>
              <a:t>https://computing.llnl.gov/tutorials/lc_resources/images/quartz01.1000pix.jpg</a:t>
            </a:r>
            <a:endParaRPr lang="ro-RO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CTS-1 systems become available in late 2016 - early 2017. These systems are based on Intel Broadwell E5-2695 v4 processors, 36 cores per node, 128 GB node memory, with Intel Omni-Path 100 Gb/s interconnect. They include: </a:t>
            </a:r>
            <a:r>
              <a:rPr lang="en-US" sz="1200" b="1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SystemNetworkNodesCoresTflops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Agate SCF 48 1,728 58.1 Borax OCF-CZ 48 1,728 58.1 Jade SCF 2,688 96,768 3,251.4 Mica SCF 384 13,824 530.8 Quartz OCF-CZ 2,688 96,768 3,251.4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RZGenie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48 1,728 58.1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RZTopaz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768 27,648 464.5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RZTrona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20 720 24.2</a:t>
            </a:r>
          </a:p>
          <a:p>
            <a:endParaRPr lang="ro-RO" dirty="0"/>
          </a:p>
          <a:p>
            <a:r>
              <a:rPr lang="ro-RO" dirty="0"/>
              <a:t>Monalisa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84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https://spectrum.ieee.org/image/MzY1NDg0NQ.jpeg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8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tmp"/><Relationship Id="rId7" Type="http://schemas.openxmlformats.org/officeDocument/2006/relationships/image" Target="../media/image40.tmp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mp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ro-RO" sz="4000" dirty="0"/>
              <a:t>Introducere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Dr. Ing. Cristian Chilipirea – </a:t>
            </a:r>
            <a:r>
              <a:rPr lang="ro-RO" dirty="0" err="1"/>
              <a:t>cristian.chilipirea@gmail.ro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B69C04-0A6E-D140-9AB3-642371FFC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FB3F6F-E84F-B549-B093-7F4CC498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Notare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13E3C-F0C7-3D40-9D48-74A5BC0EBB1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6</a:t>
            </a:r>
            <a:r>
              <a:rPr lang="ro-RO" sz="4400" dirty="0"/>
              <a:t> puncte Teme</a:t>
            </a:r>
            <a:endParaRPr lang="en-US" sz="4400" dirty="0"/>
          </a:p>
          <a:p>
            <a:pPr lvl="1"/>
            <a:r>
              <a:rPr lang="ro-RO" sz="4000" b="1" dirty="0"/>
              <a:t>Minim 50% </a:t>
            </a:r>
            <a:r>
              <a:rPr lang="ro-RO" sz="4000" dirty="0"/>
              <a:t>punctaj pe </a:t>
            </a:r>
            <a:r>
              <a:rPr lang="ro-RO" sz="4000" b="1" dirty="0"/>
              <a:t>fiecare</a:t>
            </a:r>
            <a:r>
              <a:rPr lang="ro-RO" sz="4000" dirty="0"/>
              <a:t> temă pentru </a:t>
            </a:r>
            <a:r>
              <a:rPr lang="ro-RO" sz="4000" b="1" dirty="0"/>
              <a:t>promovare</a:t>
            </a:r>
          </a:p>
          <a:p>
            <a:pPr marL="0" indent="0">
              <a:buNone/>
            </a:pPr>
            <a:r>
              <a:rPr lang="ro-RO" sz="4400" dirty="0"/>
              <a:t>2 puncte Examen parțial</a:t>
            </a:r>
          </a:p>
          <a:p>
            <a:pPr lvl="1"/>
            <a:r>
              <a:rPr lang="ro-RO" sz="4000" b="1" dirty="0"/>
              <a:t>Minim 50% </a:t>
            </a:r>
            <a:r>
              <a:rPr lang="ro-RO" sz="4000" dirty="0"/>
              <a:t>pentru </a:t>
            </a:r>
            <a:r>
              <a:rPr lang="ro-RO" sz="4000" b="1" dirty="0"/>
              <a:t>promovare</a:t>
            </a:r>
          </a:p>
          <a:p>
            <a:pPr marL="0" indent="0">
              <a:buNone/>
            </a:pPr>
            <a:r>
              <a:rPr lang="ro-RO" sz="4400" dirty="0"/>
              <a:t>2 puncte Examen final</a:t>
            </a:r>
          </a:p>
          <a:p>
            <a:pPr lvl="1"/>
            <a:r>
              <a:rPr lang="ro-RO" sz="4000" b="1" dirty="0"/>
              <a:t>Minim 50% </a:t>
            </a:r>
            <a:r>
              <a:rPr lang="ro-RO" sz="4000" dirty="0"/>
              <a:t>pentru </a:t>
            </a:r>
            <a:r>
              <a:rPr lang="ro-RO" sz="4000" b="1" dirty="0"/>
              <a:t>promovare</a:t>
            </a:r>
            <a:endParaRPr lang="en-RO" b="1" dirty="0"/>
          </a:p>
        </p:txBody>
      </p:sp>
    </p:spTree>
    <p:extLst>
      <p:ext uri="{BB962C8B-B14F-4D97-AF65-F5344CB8AC3E}">
        <p14:creationId xmlns:p14="http://schemas.microsoft.com/office/powerpoint/2010/main" val="218384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467DF0-0DE4-4A42-9485-BA7F03FD0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42F5D9-DCEF-4B20-A3DF-D78463E8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Obiective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A21D-B044-4A9A-B17A-14C0E198D61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b="1" dirty="0"/>
              <a:t>Dezvoltarea abilităților pentru:</a:t>
            </a:r>
          </a:p>
          <a:p>
            <a:r>
              <a:rPr lang="ro-RO" dirty="0"/>
              <a:t>Proiectarea și implementarea aplicațiilor distribuite</a:t>
            </a:r>
          </a:p>
          <a:p>
            <a:r>
              <a:rPr lang="ro-RO" dirty="0"/>
              <a:t>Depanarea unor aplicații distribuite</a:t>
            </a:r>
          </a:p>
          <a:p>
            <a:r>
              <a:rPr lang="ro-RO" dirty="0"/>
              <a:t>Demonstrarea corectitudinii și scalabilității unui program distribuit</a:t>
            </a:r>
          </a:p>
          <a:p>
            <a:r>
              <a:rPr lang="ro-RO" dirty="0"/>
              <a:t>Proiectarea și implementarea sistemelor de servicii bazate pe containere și orchestrare</a:t>
            </a:r>
          </a:p>
          <a:p>
            <a:r>
              <a:rPr lang="ro-RO" dirty="0"/>
              <a:t>Proiectarea și implementarea aplicațiilor Cloud</a:t>
            </a:r>
          </a:p>
          <a:p>
            <a:r>
              <a:rPr lang="ro-RO" dirty="0"/>
              <a:t>Dezvoltarea, implementarea și utilizarea tehnicilor pentru obținerea consistenței și rezilienței unui sistem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261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2289CD-2427-46AC-85FB-272C361FB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8A1CB4-CFB7-4A1C-9B50-BA7DA020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FB6-55EA-43AC-8448-550F9F2193C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4619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75F6E1-3D7D-4807-8333-6C10BBA20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FC14B6-3D50-4709-91A5-71C9964E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Cauze Defecte în calculatoare: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9BB06-A1F8-479F-9D20-AF63366CF94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8618" y="1560945"/>
            <a:ext cx="9861213" cy="4690156"/>
          </a:xfrm>
        </p:spPr>
        <p:txBody>
          <a:bodyPr/>
          <a:lstStyle/>
          <a:p>
            <a:r>
              <a:rPr lang="ro-RO" dirty="0"/>
              <a:t>Probleme software</a:t>
            </a:r>
          </a:p>
          <a:p>
            <a:pPr lvl="1"/>
            <a:r>
              <a:rPr lang="ro-RO" dirty="0"/>
              <a:t>Presupuneri greșite</a:t>
            </a:r>
          </a:p>
          <a:p>
            <a:pPr lvl="1"/>
            <a:r>
              <a:rPr lang="ro-RO" dirty="0"/>
              <a:t>Erori de design, de logică sau de programare (ex: Bug-uri)</a:t>
            </a:r>
          </a:p>
          <a:p>
            <a:pPr lvl="1"/>
            <a:r>
              <a:rPr lang="ro-RO" dirty="0"/>
              <a:t>Folosire neașteptată sau necorespunzătoare</a:t>
            </a:r>
          </a:p>
          <a:p>
            <a:r>
              <a:rPr lang="ro-RO" dirty="0"/>
              <a:t>Depășirea resurselor disponibile</a:t>
            </a:r>
          </a:p>
          <a:p>
            <a:r>
              <a:rPr lang="ro-RO" dirty="0"/>
              <a:t>Hardware</a:t>
            </a:r>
          </a:p>
          <a:p>
            <a:pPr lvl="1"/>
            <a:r>
              <a:rPr lang="ro-RO" dirty="0"/>
              <a:t>Rezistență limitată în timp</a:t>
            </a:r>
          </a:p>
          <a:p>
            <a:pPr lvl="1"/>
            <a:r>
              <a:rPr lang="ro-RO" dirty="0"/>
              <a:t>Supraîncălzire</a:t>
            </a:r>
          </a:p>
          <a:p>
            <a:pPr lvl="1"/>
            <a:r>
              <a:rPr lang="ro-RO" dirty="0"/>
              <a:t>Supratensiune</a:t>
            </a:r>
          </a:p>
          <a:p>
            <a:r>
              <a:rPr lang="ro-RO" dirty="0"/>
              <a:t>Multe, multe, multe.... Multe altele.</a:t>
            </a:r>
            <a:endParaRPr lang="en-US" dirty="0"/>
          </a:p>
        </p:txBody>
      </p:sp>
      <p:pic>
        <p:nvPicPr>
          <p:cNvPr id="6" name="Picture 5" descr="A picture containing keyboard&#10;&#10;Description automatically generated">
            <a:extLst>
              <a:ext uri="{FF2B5EF4-FFF2-40B4-BE49-F238E27FC236}">
                <a16:creationId xmlns:a16="http://schemas.microsoft.com/office/drawing/2014/main" id="{C360A863-69A8-4C90-A9DC-69BE7D161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35" y="3057172"/>
            <a:ext cx="37084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0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A4FD9D-7444-4694-A54C-59DC68843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BFE2E7-B6BA-445D-9669-A43DDDBE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Mai mult decât toleranță</a:t>
            </a:r>
            <a:r>
              <a:rPr lang="en-US" dirty="0"/>
              <a:t> la </a:t>
            </a:r>
            <a:r>
              <a:rPr lang="ro-RO" dirty="0"/>
              <a:t>defecte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1BB98-4BF9-4A2C-A1C3-0C83063189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89891" y="1459345"/>
            <a:ext cx="10581649" cy="4837938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Trebuie să:</a:t>
            </a:r>
          </a:p>
          <a:p>
            <a:r>
              <a:rPr lang="ro-RO" dirty="0"/>
              <a:t>Acceptăm defectele</a:t>
            </a:r>
          </a:p>
          <a:p>
            <a:r>
              <a:rPr lang="ro-RO" dirty="0"/>
              <a:t>Așteptăm defectele</a:t>
            </a:r>
          </a:p>
          <a:p>
            <a:r>
              <a:rPr lang="ro-RO" dirty="0"/>
              <a:t>Fim îngrijorați când nu identificăm defecte</a:t>
            </a:r>
          </a:p>
          <a:p>
            <a:r>
              <a:rPr lang="ro-RO" dirty="0"/>
              <a:t>Fim îngrijorați dacă nu am avut un defecte de prea mult timp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3600" b="1" dirty="0">
                <a:latin typeface="Lucida Calligraphy" panose="03010101010101010101" pitchFamily="66" charset="0"/>
              </a:rPr>
              <a:t>“A pessimist is never disappointed”</a:t>
            </a:r>
          </a:p>
        </p:txBody>
      </p:sp>
    </p:spTree>
    <p:extLst>
      <p:ext uri="{BB962C8B-B14F-4D97-AF65-F5344CB8AC3E}">
        <p14:creationId xmlns:p14="http://schemas.microsoft.com/office/powerpoint/2010/main" val="3636424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775F97-C0EB-4FDF-9E47-F93903D32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AD54AD-401E-49C2-A25E-87B22C64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Mai mult decât toleranță</a:t>
            </a:r>
            <a:r>
              <a:rPr lang="en-US" dirty="0"/>
              <a:t> la </a:t>
            </a:r>
            <a:r>
              <a:rPr lang="ro-RO" dirty="0"/>
              <a:t>defecte</a:t>
            </a:r>
            <a:endParaRPr lang="en-US" dirty="0"/>
          </a:p>
        </p:txBody>
      </p:sp>
      <p:pic>
        <p:nvPicPr>
          <p:cNvPr id="6" name="Content Placeholder 5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4BFA7727-AFD2-4C86-BCA8-2598C91EB37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33" y="1704614"/>
            <a:ext cx="3175000" cy="3175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C79DBF-2B62-48EE-BA38-E7B7F77EFD3C}"/>
              </a:ext>
            </a:extLst>
          </p:cNvPr>
          <p:cNvSpPr txBox="1"/>
          <p:nvPr/>
        </p:nvSpPr>
        <p:spPr>
          <a:xfrm>
            <a:off x="7792334" y="5028776"/>
            <a:ext cx="4399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Werner </a:t>
            </a:r>
            <a:r>
              <a:rPr lang="en-US" sz="2400" dirty="0" err="1">
                <a:solidFill>
                  <a:schemeClr val="tx2"/>
                </a:solidFill>
              </a:rPr>
              <a:t>Vogels</a:t>
            </a:r>
            <a:r>
              <a:rPr lang="en-US" sz="2400" dirty="0">
                <a:solidFill>
                  <a:schemeClr val="tx2"/>
                </a:solidFill>
              </a:rPr>
              <a:t> –Amazon CTO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C73B08-1D42-4D1B-A519-B633A5275096}"/>
              </a:ext>
            </a:extLst>
          </p:cNvPr>
          <p:cNvSpPr txBox="1"/>
          <p:nvPr/>
        </p:nvSpPr>
        <p:spPr>
          <a:xfrm>
            <a:off x="642144" y="3095230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“Everything fails,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All the time”</a:t>
            </a:r>
          </a:p>
        </p:txBody>
      </p:sp>
    </p:spTree>
    <p:extLst>
      <p:ext uri="{BB962C8B-B14F-4D97-AF65-F5344CB8AC3E}">
        <p14:creationId xmlns:p14="http://schemas.microsoft.com/office/powerpoint/2010/main" val="2494654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7FD049-3268-4EF8-9B21-FDA090717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928A2-4452-4007-9D0E-4544834BD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Mai mult decât toleranță</a:t>
            </a:r>
            <a:r>
              <a:rPr lang="en-US" dirty="0"/>
              <a:t> la </a:t>
            </a:r>
            <a:r>
              <a:rPr lang="ro-RO" dirty="0"/>
              <a:t>defecte</a:t>
            </a:r>
            <a:endParaRPr lang="en-US" dirty="0"/>
          </a:p>
        </p:txBody>
      </p:sp>
      <p:pic>
        <p:nvPicPr>
          <p:cNvPr id="6" name="Content Placeholder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D3DCF322-7D8D-4B41-AC9E-3C4032E99E4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075512"/>
            <a:ext cx="3248963" cy="32489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9E34A4-DD5A-4B88-B32E-682892E0EA8D}"/>
              </a:ext>
            </a:extLst>
          </p:cNvPr>
          <p:cNvSpPr txBox="1"/>
          <p:nvPr/>
        </p:nvSpPr>
        <p:spPr>
          <a:xfrm>
            <a:off x="7578048" y="5472184"/>
            <a:ext cx="4481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Sundar Pichai – Alphabet CEO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605FD-EDB1-42E7-BC4E-26B86B068F2D}"/>
              </a:ext>
            </a:extLst>
          </p:cNvPr>
          <p:cNvSpPr txBox="1"/>
          <p:nvPr/>
        </p:nvSpPr>
        <p:spPr>
          <a:xfrm>
            <a:off x="642144" y="3095230"/>
            <a:ext cx="6096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“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Wear your failure as a badge of honour</a:t>
            </a: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7950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AD29BF-8EBF-4114-BAF8-DBCF640BA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E213C4-F116-405F-99D4-CBFEDDC5B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Mai mult decât toleranță</a:t>
            </a:r>
            <a:r>
              <a:rPr lang="en-US" dirty="0"/>
              <a:t> la </a:t>
            </a:r>
            <a:r>
              <a:rPr lang="ro-RO" dirty="0"/>
              <a:t>defecte</a:t>
            </a:r>
            <a:endParaRPr lang="en-US" dirty="0"/>
          </a:p>
        </p:txBody>
      </p:sp>
      <p:pic>
        <p:nvPicPr>
          <p:cNvPr id="6" name="Content Placeholder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48425CC5-25BE-4EB7-8AEE-57D660744FD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489" y="1660597"/>
            <a:ext cx="3800475" cy="38004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9A24D-0BFE-4ADB-8C64-5EF5D1F691A4}"/>
              </a:ext>
            </a:extLst>
          </p:cNvPr>
          <p:cNvSpPr txBox="1"/>
          <p:nvPr/>
        </p:nvSpPr>
        <p:spPr>
          <a:xfrm>
            <a:off x="7637395" y="5566217"/>
            <a:ext cx="4666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Bill Gates – </a:t>
            </a:r>
            <a:r>
              <a:rPr lang="ro-RO" sz="2400" dirty="0" err="1">
                <a:solidFill>
                  <a:schemeClr val="tx2"/>
                </a:solidFill>
              </a:rPr>
              <a:t>Founder</a:t>
            </a:r>
            <a:r>
              <a:rPr lang="ro-RO" sz="2400" dirty="0">
                <a:solidFill>
                  <a:schemeClr val="tx2"/>
                </a:solidFill>
              </a:rPr>
              <a:t> of Microsoft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C259C5-C3E3-44E8-A0CA-4BDE7416E912}"/>
              </a:ext>
            </a:extLst>
          </p:cNvPr>
          <p:cNvSpPr txBox="1"/>
          <p:nvPr/>
        </p:nvSpPr>
        <p:spPr>
          <a:xfrm>
            <a:off x="642144" y="3095230"/>
            <a:ext cx="6096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“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Microsoft is always two years away from failure</a:t>
            </a: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7767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4BBF8-24CD-4CBB-A179-1EC03E94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FA29C-A4DD-4380-AC33-D41E6D67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singur sistem mereu se va defecta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C5547-2F6C-4644-95CE-F58AA9A83A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Soluția?</a:t>
            </a:r>
            <a:endParaRPr lang="en-US" sz="3600" dirty="0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25235BA1-2F63-4450-96A7-56F352E2D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622" y="958770"/>
            <a:ext cx="1529674" cy="15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20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4BBF8-24CD-4CBB-A179-1EC03E94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FA29C-A4DD-4380-AC33-D41E6D67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singur sistem mereu se va defecta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C5547-2F6C-4644-95CE-F58AA9A83A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Soluția?</a:t>
            </a:r>
          </a:p>
          <a:p>
            <a:pPr marL="0" indent="0">
              <a:buNone/>
            </a:pPr>
            <a:r>
              <a:rPr lang="ro-RO" sz="3600" dirty="0"/>
              <a:t>	2 sisteme</a:t>
            </a:r>
            <a:endParaRPr lang="en-US" sz="3600" dirty="0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0BE623E-F84A-49E2-9868-D8F3BA898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21" y="1439917"/>
            <a:ext cx="1186662" cy="1833862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24652F-DA96-4C56-B2C3-7C74FDEDE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988" y="1439917"/>
            <a:ext cx="1186662" cy="183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9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28D463-3485-3941-BF40-FCA18886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5B9D7-D475-454F-B485-EE9A9EB0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B2A81-7EFF-F546-9FEE-DEEBD3C084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701770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4BBF8-24CD-4CBB-A179-1EC03E94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FA29C-A4DD-4380-AC33-D41E6D67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singur sistem mereu se va defecta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C5547-2F6C-4644-95CE-F58AA9A83A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Soluția?</a:t>
            </a:r>
          </a:p>
          <a:p>
            <a:pPr marL="0" indent="0">
              <a:buNone/>
            </a:pPr>
            <a:r>
              <a:rPr lang="ro-RO" sz="3600" dirty="0"/>
              <a:t>	2 sisteme</a:t>
            </a:r>
          </a:p>
          <a:p>
            <a:pPr marL="0" indent="0">
              <a:buNone/>
            </a:pPr>
            <a:r>
              <a:rPr lang="ro-RO" sz="3600" dirty="0"/>
              <a:t>Dar dacă unul se defectează? (am reveni la cazul precedent)</a:t>
            </a:r>
            <a:endParaRPr lang="en-US" sz="3600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78C16C0-C50C-4E75-A6D5-17031E8A8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88" y="1096145"/>
            <a:ext cx="909077" cy="1404884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7A0972AA-CA79-40FB-A368-0E2905D0E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96" y="1033750"/>
            <a:ext cx="1529674" cy="15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52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4BBF8-24CD-4CBB-A179-1EC03E94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FA29C-A4DD-4380-AC33-D41E6D67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singur sistem mereu se va defecta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C5547-2F6C-4644-95CE-F58AA9A83A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Soluția?</a:t>
            </a:r>
          </a:p>
          <a:p>
            <a:pPr marL="0" indent="0">
              <a:buNone/>
            </a:pPr>
            <a:r>
              <a:rPr lang="ro-RO" sz="3600" dirty="0"/>
              <a:t>	2 sisteme</a:t>
            </a:r>
          </a:p>
          <a:p>
            <a:pPr marL="0" indent="0">
              <a:buNone/>
            </a:pPr>
            <a:r>
              <a:rPr lang="ro-RO" sz="3600" dirty="0"/>
              <a:t>Dar dacă unul se defectează? (am reveni la cazul precedent)</a:t>
            </a:r>
          </a:p>
          <a:p>
            <a:pPr marL="0" indent="0">
              <a:buNone/>
            </a:pPr>
            <a:r>
              <a:rPr lang="ro-RO" sz="3600" dirty="0"/>
              <a:t>	3 sisteme</a:t>
            </a:r>
            <a:endParaRPr lang="en-US" sz="3600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07B8E14-172C-43B7-9FDC-F2A652AB3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926" y="3089137"/>
            <a:ext cx="909077" cy="1404884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E98BB5F-0A86-43F2-9A2D-84A70F0A2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33" y="3089137"/>
            <a:ext cx="909077" cy="1404884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17008E8-0ACB-4B07-A7FD-F160D690F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40" y="3089137"/>
            <a:ext cx="909077" cy="140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84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4BBF8-24CD-4CBB-A179-1EC03E94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FA29C-A4DD-4380-AC33-D41E6D67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singur sistem mereu se va defecta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C5547-2F6C-4644-95CE-F58AA9A83A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o-RO" sz="3600" dirty="0"/>
              <a:t>Soluția?</a:t>
            </a:r>
          </a:p>
          <a:p>
            <a:pPr marL="0" indent="0">
              <a:buNone/>
            </a:pPr>
            <a:r>
              <a:rPr lang="ro-RO" sz="3600" dirty="0"/>
              <a:t>	2 sisteme</a:t>
            </a:r>
          </a:p>
          <a:p>
            <a:pPr marL="0" indent="0">
              <a:buNone/>
            </a:pPr>
            <a:r>
              <a:rPr lang="ro-RO" sz="3600" dirty="0"/>
              <a:t>Dar dacă unul se defectează? (am reveni la cazul precedent)</a:t>
            </a:r>
          </a:p>
          <a:p>
            <a:pPr marL="0" indent="0">
              <a:buNone/>
            </a:pPr>
            <a:r>
              <a:rPr lang="ro-RO" sz="3600" dirty="0"/>
              <a:t>	3 sisteme</a:t>
            </a:r>
          </a:p>
          <a:p>
            <a:pPr marL="0" indent="0">
              <a:buNone/>
            </a:pPr>
            <a:r>
              <a:rPr lang="ro-RO" sz="3600" dirty="0"/>
              <a:t>	Deci 5 sisteme, să fim siguri.</a:t>
            </a:r>
            <a:endParaRPr lang="en-US" sz="3600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442DEA9-E8BF-4A3F-9080-FF223C19A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21" y="4892399"/>
            <a:ext cx="909077" cy="1404884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9B77510-DB3D-46B6-8131-9F77C1CE7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19" y="1093787"/>
            <a:ext cx="909077" cy="1404884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76BDA4F-C4E6-4831-B85E-42E3CE65F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923" y="4869683"/>
            <a:ext cx="909077" cy="1404884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DEFC614-09CE-48D1-996A-4BDC98065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177" y="979896"/>
            <a:ext cx="909077" cy="1404884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B1001996-3D2F-47E2-AF6E-E98A1CFDE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618" y="3026742"/>
            <a:ext cx="1529674" cy="15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02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B2B6CE-5FEA-4D96-A68A-CE5600E9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EF7CA-9111-46E2-9191-16830D1F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Deci…</a:t>
            </a:r>
          </a:p>
        </p:txBody>
      </p:sp>
    </p:spTree>
    <p:extLst>
      <p:ext uri="{BB962C8B-B14F-4D97-AF65-F5344CB8AC3E}">
        <p14:creationId xmlns:p14="http://schemas.microsoft.com/office/powerpoint/2010/main" val="3366579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B2B6CE-5FEA-4D96-A68A-CE5600E9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EF7CA-9111-46E2-9191-16830D1F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Deci… </a:t>
            </a:r>
            <a:r>
              <a:rPr lang="ro-RO" dirty="0"/>
              <a:t>Programare Distribuită</a:t>
            </a:r>
          </a:p>
        </p:txBody>
      </p:sp>
    </p:spTree>
    <p:extLst>
      <p:ext uri="{BB962C8B-B14F-4D97-AF65-F5344CB8AC3E}">
        <p14:creationId xmlns:p14="http://schemas.microsoft.com/office/powerpoint/2010/main" val="1475225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A21CA1-797C-42F5-A949-0C765231E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488F58-41CB-4DFE-8A50-6227FB43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Programare distribuită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236E2D-8AD5-437D-BBB6-57C09C37966B}"/>
              </a:ext>
            </a:extLst>
          </p:cNvPr>
          <p:cNvSpPr txBox="1"/>
          <p:nvPr/>
        </p:nvSpPr>
        <p:spPr>
          <a:xfrm>
            <a:off x="474453" y="1424293"/>
            <a:ext cx="1091771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“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Studierea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unui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 neuron se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numește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neuroștiință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.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Studierea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 a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doi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neuroni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 se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numește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 </a:t>
            </a:r>
            <a:r>
              <a:rPr lang="en-GB" sz="4400" b="1" dirty="0" err="1">
                <a:solidFill>
                  <a:schemeClr val="tx2"/>
                </a:solidFill>
                <a:latin typeface="Lucida Calligraphy" panose="03010101010101010101" pitchFamily="66" charset="0"/>
              </a:rPr>
              <a:t>psihologie</a:t>
            </a:r>
            <a:r>
              <a:rPr lang="en-GB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.</a:t>
            </a:r>
            <a:r>
              <a:rPr lang="en-US" sz="4400" b="1" dirty="0">
                <a:solidFill>
                  <a:schemeClr val="tx2"/>
                </a:solidFill>
                <a:latin typeface="Lucida Calligraphy" panose="03010101010101010101" pitchFamily="66" charset="0"/>
              </a:rPr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125687-CF6A-4AD3-816B-ACA629361801}"/>
              </a:ext>
            </a:extLst>
          </p:cNvPr>
          <p:cNvSpPr txBox="1"/>
          <p:nvPr/>
        </p:nvSpPr>
        <p:spPr>
          <a:xfrm>
            <a:off x="474453" y="4465436"/>
            <a:ext cx="109177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o-RO" sz="3200" dirty="0">
                <a:solidFill>
                  <a:schemeClr val="tx2"/>
                </a:solidFill>
              </a:rPr>
              <a:t>În cazul nostru, programarea distribuită reprezintă programarea a cel puțin două sisteme de calcul pentru rezolvarea unei probleme.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D87CCF48-0FB4-404A-AC25-7FD60687D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998" y="92447"/>
            <a:ext cx="1890862" cy="2511846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4BBC0705-6CC1-4475-99C0-2A114399D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72163" y="2621702"/>
            <a:ext cx="1583683" cy="210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4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2FCA13-8873-4C62-9E4F-13E9D30E0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C1AA31-310D-41D5-A324-A731D19B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Paralel </a:t>
            </a:r>
            <a:r>
              <a:rPr lang="ro-RO" dirty="0" err="1"/>
              <a:t>vs</a:t>
            </a:r>
            <a:r>
              <a:rPr lang="ro-RO" dirty="0"/>
              <a:t> Distribuit </a:t>
            </a:r>
            <a:r>
              <a:rPr lang="ro-RO" dirty="0" err="1"/>
              <a:t>vs</a:t>
            </a:r>
            <a:r>
              <a:rPr lang="ro-RO" dirty="0"/>
              <a:t> Secvențial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540DA-3DDE-4A9C-8607-AA038D72E5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34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BFD552-F2FA-4132-AF7B-599232A8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2D148-1D22-42E4-85D9-6CA30DEE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Secvențial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175FD0-EBEC-48F3-B7F5-F4EB604FB82C}"/>
              </a:ext>
            </a:extLst>
          </p:cNvPr>
          <p:cNvSpPr/>
          <p:nvPr/>
        </p:nvSpPr>
        <p:spPr bwMode="auto">
          <a:xfrm>
            <a:off x="2158880" y="2128346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950F85-7BCB-4124-8B4B-8CC5FB644C72}"/>
              </a:ext>
            </a:extLst>
          </p:cNvPr>
          <p:cNvSpPr/>
          <p:nvPr/>
        </p:nvSpPr>
        <p:spPr bwMode="auto">
          <a:xfrm>
            <a:off x="2163348" y="2781482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E57EA2-8F6A-4CAC-8A60-873ED31CA38A}"/>
              </a:ext>
            </a:extLst>
          </p:cNvPr>
          <p:cNvSpPr/>
          <p:nvPr/>
        </p:nvSpPr>
        <p:spPr bwMode="auto">
          <a:xfrm>
            <a:off x="2163347" y="3429001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49A703-7EFD-465C-A4A1-7BA3D58CCE57}"/>
              </a:ext>
            </a:extLst>
          </p:cNvPr>
          <p:cNvSpPr/>
          <p:nvPr/>
        </p:nvSpPr>
        <p:spPr bwMode="auto">
          <a:xfrm>
            <a:off x="2158881" y="4070370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69D1BB-2051-4274-8B1E-F1855E0F798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3175719" y="3154706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66F2C0-8632-4314-963A-2CA6A64C0F1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 bwMode="auto">
          <a:xfrm flipH="1">
            <a:off x="3171252" y="3802225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BD4D42-A179-46A8-AA53-16292620B57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 bwMode="auto">
          <a:xfrm>
            <a:off x="3171251" y="2501571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52EA1-D8DA-45B0-BE88-D50BE7E80967}"/>
              </a:ext>
            </a:extLst>
          </p:cNvPr>
          <p:cNvSpPr/>
          <p:nvPr/>
        </p:nvSpPr>
        <p:spPr bwMode="auto">
          <a:xfrm>
            <a:off x="8060595" y="3829168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Memorie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(RAM)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CA485F-69E0-44AA-B61A-52AF9BC9EFEC}"/>
              </a:ext>
            </a:extLst>
          </p:cNvPr>
          <p:cNvSpPr/>
          <p:nvPr/>
        </p:nvSpPr>
        <p:spPr bwMode="auto">
          <a:xfrm>
            <a:off x="8119952" y="2833151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18E172-7B0E-4E93-837B-58364F2DDEB4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 bwMode="auto">
          <a:xfrm flipH="1">
            <a:off x="8620438" y="3455645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0129DA-D9C0-426D-A7F0-5B7902F26005}"/>
              </a:ext>
            </a:extLst>
          </p:cNvPr>
          <p:cNvSpPr/>
          <p:nvPr/>
        </p:nvSpPr>
        <p:spPr bwMode="auto">
          <a:xfrm>
            <a:off x="7862625" y="2726199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22E1D2-25CC-4883-BBAB-CE31AA9FB118}"/>
              </a:ext>
            </a:extLst>
          </p:cNvPr>
          <p:cNvSpPr txBox="1"/>
          <p:nvPr/>
        </p:nvSpPr>
        <p:spPr>
          <a:xfrm>
            <a:off x="7189413" y="213048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Sistem calcul secvențial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C304D43-601E-416D-B6D8-5E3826D92C97}"/>
              </a:ext>
            </a:extLst>
          </p:cNvPr>
          <p:cNvCxnSpPr>
            <a:stCxn id="7" idx="2"/>
            <a:endCxn id="6" idx="1"/>
          </p:cNvCxnSpPr>
          <p:nvPr/>
        </p:nvCxnSpPr>
        <p:spPr bwMode="auto">
          <a:xfrm rot="5400000" flipH="1">
            <a:off x="2252468" y="2878976"/>
            <a:ext cx="834131" cy="1012371"/>
          </a:xfrm>
          <a:prstGeom prst="bentConnector4">
            <a:avLst>
              <a:gd name="adj1" fmla="val -10962"/>
              <a:gd name="adj2" fmla="val 122581"/>
            </a:avLst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62570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2E9263-FD19-4B58-8D0A-7C790ED2A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0D4049-31BA-454B-B81D-E17C753A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Paralel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7DA2B0-2D78-4A0A-9EF7-C5ED46274554}"/>
              </a:ext>
            </a:extLst>
          </p:cNvPr>
          <p:cNvSpPr/>
          <p:nvPr/>
        </p:nvSpPr>
        <p:spPr bwMode="auto">
          <a:xfrm>
            <a:off x="7258527" y="4195966"/>
            <a:ext cx="385150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Memorie (RAM)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D680F-8CC8-47CC-8389-3C56DCE9B430}"/>
              </a:ext>
            </a:extLst>
          </p:cNvPr>
          <p:cNvSpPr/>
          <p:nvPr/>
        </p:nvSpPr>
        <p:spPr bwMode="auto">
          <a:xfrm>
            <a:off x="7258528" y="3199949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F6B5DD-EC5C-4464-97A3-DD625F882603}"/>
              </a:ext>
            </a:extLst>
          </p:cNvPr>
          <p:cNvSpPr/>
          <p:nvPr/>
        </p:nvSpPr>
        <p:spPr bwMode="auto">
          <a:xfrm>
            <a:off x="8683793" y="3194899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CB0F1D-4EB3-4EB2-AB52-E25AB1D20313}"/>
              </a:ext>
            </a:extLst>
          </p:cNvPr>
          <p:cNvSpPr/>
          <p:nvPr/>
        </p:nvSpPr>
        <p:spPr bwMode="auto">
          <a:xfrm>
            <a:off x="10104578" y="3194898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D6F28A-E9DF-4689-AA68-E31263110888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7759014" y="3822443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60C409-CA7E-4B70-8F10-182EAADB4AF4}"/>
              </a:ext>
            </a:extLst>
          </p:cNvPr>
          <p:cNvCxnSpPr>
            <a:cxnSpLocks/>
          </p:cNvCxnSpPr>
          <p:nvPr/>
        </p:nvCxnSpPr>
        <p:spPr bwMode="auto">
          <a:xfrm>
            <a:off x="9184278" y="3817392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BDCC35-E2CB-4E3D-9B6A-8531EBBDBAFA}"/>
              </a:ext>
            </a:extLst>
          </p:cNvPr>
          <p:cNvCxnSpPr>
            <a:cxnSpLocks/>
          </p:cNvCxnSpPr>
          <p:nvPr/>
        </p:nvCxnSpPr>
        <p:spPr bwMode="auto">
          <a:xfrm>
            <a:off x="10597730" y="3817392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9F6ABB-47A5-43E7-B220-057064F07040}"/>
              </a:ext>
            </a:extLst>
          </p:cNvPr>
          <p:cNvSpPr txBox="1"/>
          <p:nvPr/>
        </p:nvSpPr>
        <p:spPr>
          <a:xfrm>
            <a:off x="8033963" y="2753875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Sistem calcul paralel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9FBE6-4A69-44CC-A497-C02DCE96398F}"/>
              </a:ext>
            </a:extLst>
          </p:cNvPr>
          <p:cNvSpPr/>
          <p:nvPr/>
        </p:nvSpPr>
        <p:spPr bwMode="auto">
          <a:xfrm>
            <a:off x="581242" y="2571166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1a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327412-6DE6-4046-9A88-1AA561386D02}"/>
              </a:ext>
            </a:extLst>
          </p:cNvPr>
          <p:cNvSpPr/>
          <p:nvPr/>
        </p:nvSpPr>
        <p:spPr bwMode="auto">
          <a:xfrm>
            <a:off x="585710" y="3224302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2a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7BB51E-1221-4D20-B3D8-F229F79214F8}"/>
              </a:ext>
            </a:extLst>
          </p:cNvPr>
          <p:cNvSpPr/>
          <p:nvPr/>
        </p:nvSpPr>
        <p:spPr bwMode="auto">
          <a:xfrm>
            <a:off x="585709" y="3871821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3a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3AC08A-BB1B-4F5E-BAA8-3E1184FAE79F}"/>
              </a:ext>
            </a:extLst>
          </p:cNvPr>
          <p:cNvSpPr/>
          <p:nvPr/>
        </p:nvSpPr>
        <p:spPr bwMode="auto">
          <a:xfrm>
            <a:off x="581243" y="4513190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4a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ABD2A3-12B3-4DA9-8E3D-7993B30D2D17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 bwMode="auto">
          <a:xfrm flipH="1">
            <a:off x="1409092" y="3597526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EEF31F-45A7-4D87-8532-16AE952F57A1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 bwMode="auto">
          <a:xfrm flipH="1">
            <a:off x="1404625" y="4245045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C3C9BD-67F9-4FCD-B5AE-D14CCDFF7627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 bwMode="auto">
          <a:xfrm>
            <a:off x="1404624" y="2944391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B373497-05BF-4669-B4B9-E30E7A336F0B}"/>
              </a:ext>
            </a:extLst>
          </p:cNvPr>
          <p:cNvCxnSpPr>
            <a:stCxn id="15" idx="2"/>
            <a:endCxn id="14" idx="1"/>
          </p:cNvCxnSpPr>
          <p:nvPr/>
        </p:nvCxnSpPr>
        <p:spPr bwMode="auto">
          <a:xfrm rot="5400000" flipH="1">
            <a:off x="580336" y="3416291"/>
            <a:ext cx="834131" cy="823381"/>
          </a:xfrm>
          <a:prstGeom prst="bentConnector4">
            <a:avLst>
              <a:gd name="adj1" fmla="val -14251"/>
              <a:gd name="adj2" fmla="val 127764"/>
            </a:avLst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AFE83B6-EBE9-445F-B1F9-000353A45F61}"/>
              </a:ext>
            </a:extLst>
          </p:cNvPr>
          <p:cNvSpPr/>
          <p:nvPr/>
        </p:nvSpPr>
        <p:spPr bwMode="auto">
          <a:xfrm>
            <a:off x="2565926" y="2551810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1b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DA2D9E-B3D2-44CB-A702-863C57234D8D}"/>
              </a:ext>
            </a:extLst>
          </p:cNvPr>
          <p:cNvSpPr/>
          <p:nvPr/>
        </p:nvSpPr>
        <p:spPr bwMode="auto">
          <a:xfrm>
            <a:off x="2570394" y="3204946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2b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2CD015-550A-4C20-A75A-56C6DBFC0A88}"/>
              </a:ext>
            </a:extLst>
          </p:cNvPr>
          <p:cNvSpPr/>
          <p:nvPr/>
        </p:nvSpPr>
        <p:spPr bwMode="auto">
          <a:xfrm>
            <a:off x="2570393" y="3852465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3b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AB8255-8DBA-4CA3-B7A2-817FB0557191}"/>
              </a:ext>
            </a:extLst>
          </p:cNvPr>
          <p:cNvSpPr/>
          <p:nvPr/>
        </p:nvSpPr>
        <p:spPr bwMode="auto">
          <a:xfrm>
            <a:off x="2565927" y="4493834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4b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0534EA-A335-4DA7-9075-17AD7BAE4318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 bwMode="auto">
          <a:xfrm flipH="1">
            <a:off x="3393776" y="3578170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263113-EE99-4CC8-9040-E0F24028B3F5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 bwMode="auto">
          <a:xfrm flipH="1">
            <a:off x="3389309" y="4225689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666119-53E3-4D0B-8B4F-A40F2FD0C13E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 bwMode="auto">
          <a:xfrm>
            <a:off x="3389308" y="2925035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2631DC1-E97F-4864-BD5F-3ED6B554C01C}"/>
              </a:ext>
            </a:extLst>
          </p:cNvPr>
          <p:cNvSpPr txBox="1"/>
          <p:nvPr/>
        </p:nvSpPr>
        <p:spPr>
          <a:xfrm>
            <a:off x="4217160" y="345864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...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20D1D9-06DE-4153-B494-4D42D99F74D5}"/>
              </a:ext>
            </a:extLst>
          </p:cNvPr>
          <p:cNvSpPr/>
          <p:nvPr/>
        </p:nvSpPr>
        <p:spPr bwMode="auto">
          <a:xfrm>
            <a:off x="7139095" y="3123207"/>
            <a:ext cx="4129803" cy="1559418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277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5AAFD4-DB69-4A6D-A9FC-D83CD15F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D0EB39-1F7E-4687-BB69-3DB54092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Distribuit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37FDCD-6F10-4F90-B3E0-3C7AA9DFBD73}"/>
              </a:ext>
            </a:extLst>
          </p:cNvPr>
          <p:cNvSpPr/>
          <p:nvPr/>
        </p:nvSpPr>
        <p:spPr bwMode="auto">
          <a:xfrm>
            <a:off x="763058" y="2382616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1a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FCD0A3-98ED-404B-8E99-D3B7A23BECC2}"/>
              </a:ext>
            </a:extLst>
          </p:cNvPr>
          <p:cNvSpPr/>
          <p:nvPr/>
        </p:nvSpPr>
        <p:spPr bwMode="auto">
          <a:xfrm>
            <a:off x="767526" y="3035752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2a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817B41-8857-4C1F-93A3-392D9207E59C}"/>
              </a:ext>
            </a:extLst>
          </p:cNvPr>
          <p:cNvSpPr/>
          <p:nvPr/>
        </p:nvSpPr>
        <p:spPr bwMode="auto">
          <a:xfrm>
            <a:off x="767525" y="3683271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3a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1D67AA-74F6-4DF4-B271-716300CCFB04}"/>
              </a:ext>
            </a:extLst>
          </p:cNvPr>
          <p:cNvSpPr/>
          <p:nvPr/>
        </p:nvSpPr>
        <p:spPr bwMode="auto">
          <a:xfrm>
            <a:off x="763059" y="4324640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4a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3D9A53-8AAC-441A-AE74-3CA48CB745C7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1590908" y="3408976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210BB5-E744-408D-93FB-7799E185AE0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 bwMode="auto">
          <a:xfrm flipH="1">
            <a:off x="1586441" y="4056495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111CE1-B75A-449C-92E5-19B48F15915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 bwMode="auto">
          <a:xfrm>
            <a:off x="1586440" y="2755841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7963846-382B-4140-A2C5-36261559E788}"/>
              </a:ext>
            </a:extLst>
          </p:cNvPr>
          <p:cNvCxnSpPr>
            <a:stCxn id="7" idx="2"/>
            <a:endCxn id="6" idx="1"/>
          </p:cNvCxnSpPr>
          <p:nvPr/>
        </p:nvCxnSpPr>
        <p:spPr bwMode="auto">
          <a:xfrm rot="5400000" flipH="1">
            <a:off x="762152" y="3227741"/>
            <a:ext cx="834131" cy="823381"/>
          </a:xfrm>
          <a:prstGeom prst="bentConnector4">
            <a:avLst>
              <a:gd name="adj1" fmla="val -14251"/>
              <a:gd name="adj2" fmla="val 127764"/>
            </a:avLst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0AAE998-AECE-48D3-82E4-5FEED1C5504D}"/>
              </a:ext>
            </a:extLst>
          </p:cNvPr>
          <p:cNvSpPr/>
          <p:nvPr/>
        </p:nvSpPr>
        <p:spPr bwMode="auto">
          <a:xfrm>
            <a:off x="2747742" y="2363260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1b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42A35E-A833-40D1-BAAE-C65BF167DDA0}"/>
              </a:ext>
            </a:extLst>
          </p:cNvPr>
          <p:cNvSpPr/>
          <p:nvPr/>
        </p:nvSpPr>
        <p:spPr bwMode="auto">
          <a:xfrm>
            <a:off x="2752210" y="3016396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2b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17A2D5-13BB-4653-9849-1A5AFE21666E}"/>
              </a:ext>
            </a:extLst>
          </p:cNvPr>
          <p:cNvSpPr/>
          <p:nvPr/>
        </p:nvSpPr>
        <p:spPr bwMode="auto">
          <a:xfrm>
            <a:off x="2752209" y="3663915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3b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A896D2-92CC-4812-AD93-133BD3C1EA4C}"/>
              </a:ext>
            </a:extLst>
          </p:cNvPr>
          <p:cNvSpPr/>
          <p:nvPr/>
        </p:nvSpPr>
        <p:spPr bwMode="auto">
          <a:xfrm>
            <a:off x="2747743" y="4305284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Instrucțiunea 4b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D02697-FA2D-4E5C-B382-416D460D15A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 bwMode="auto">
          <a:xfrm flipH="1">
            <a:off x="3575592" y="3389620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C141F-0456-40E5-938C-C979B66D88B9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 bwMode="auto">
          <a:xfrm flipH="1">
            <a:off x="3571125" y="4037139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728F43-AE8C-4296-9F1E-A9BEB4310CB9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 bwMode="auto">
          <a:xfrm>
            <a:off x="3571124" y="2736485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A089218-0AF6-4D47-8381-0EBF6F4A108C}"/>
              </a:ext>
            </a:extLst>
          </p:cNvPr>
          <p:cNvSpPr txBox="1"/>
          <p:nvPr/>
        </p:nvSpPr>
        <p:spPr>
          <a:xfrm>
            <a:off x="4398976" y="327009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...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42D04A-7259-4EF1-8EA8-9985958B22E8}"/>
              </a:ext>
            </a:extLst>
          </p:cNvPr>
          <p:cNvCxnSpPr>
            <a:cxnSpLocks/>
            <a:stCxn id="14" idx="1"/>
            <a:endCxn id="7" idx="3"/>
          </p:cNvCxnSpPr>
          <p:nvPr/>
        </p:nvCxnSpPr>
        <p:spPr bwMode="auto">
          <a:xfrm flipH="1">
            <a:off x="2414289" y="3203009"/>
            <a:ext cx="337920" cy="66687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14B87A6-21C5-432B-9237-08E2F633B18C}"/>
              </a:ext>
            </a:extLst>
          </p:cNvPr>
          <p:cNvSpPr/>
          <p:nvPr/>
        </p:nvSpPr>
        <p:spPr bwMode="auto">
          <a:xfrm>
            <a:off x="7295400" y="3045662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Memorie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(RAM)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BFAB0E-7653-4AEE-9800-3FF707E7384B}"/>
              </a:ext>
            </a:extLst>
          </p:cNvPr>
          <p:cNvSpPr/>
          <p:nvPr/>
        </p:nvSpPr>
        <p:spPr bwMode="auto">
          <a:xfrm>
            <a:off x="7354757" y="2049645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2F3B09-0179-46FD-8B4E-F9B9ADE6B8BE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 bwMode="auto">
          <a:xfrm flipH="1">
            <a:off x="7855243" y="2672139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92E3297-96BE-4363-AA2A-64BF1BF43A50}"/>
              </a:ext>
            </a:extLst>
          </p:cNvPr>
          <p:cNvSpPr/>
          <p:nvPr/>
        </p:nvSpPr>
        <p:spPr bwMode="auto">
          <a:xfrm>
            <a:off x="7097430" y="1942693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E01ED7-3AFA-412A-9AB6-48ECA10B090F}"/>
              </a:ext>
            </a:extLst>
          </p:cNvPr>
          <p:cNvSpPr/>
          <p:nvPr/>
        </p:nvSpPr>
        <p:spPr bwMode="auto">
          <a:xfrm>
            <a:off x="10140986" y="2990643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Memorie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(RAM)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70DC8F-0087-4F06-BCB3-F3FBB1669C5B}"/>
              </a:ext>
            </a:extLst>
          </p:cNvPr>
          <p:cNvSpPr/>
          <p:nvPr/>
        </p:nvSpPr>
        <p:spPr bwMode="auto">
          <a:xfrm>
            <a:off x="10200343" y="1994626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B1416A-C933-467B-8B75-D848DCCFCDDE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 bwMode="auto">
          <a:xfrm flipH="1">
            <a:off x="10700829" y="2617120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8C430B2-067B-4F1E-95A5-D552C0E26A6B}"/>
              </a:ext>
            </a:extLst>
          </p:cNvPr>
          <p:cNvSpPr/>
          <p:nvPr/>
        </p:nvSpPr>
        <p:spPr bwMode="auto">
          <a:xfrm>
            <a:off x="9943016" y="1887674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D048F0-9E0C-42C7-BE86-FDAFBEC4B85E}"/>
              </a:ext>
            </a:extLst>
          </p:cNvPr>
          <p:cNvSpPr/>
          <p:nvPr/>
        </p:nvSpPr>
        <p:spPr bwMode="auto">
          <a:xfrm>
            <a:off x="6746961" y="5614221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Memorie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(RAM)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AC9D5E-B737-42AF-9778-75975B17E6D6}"/>
              </a:ext>
            </a:extLst>
          </p:cNvPr>
          <p:cNvSpPr/>
          <p:nvPr/>
        </p:nvSpPr>
        <p:spPr bwMode="auto">
          <a:xfrm>
            <a:off x="6806318" y="4618204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072C47B-DAA0-4667-8F41-3CFDAB101283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 bwMode="auto">
          <a:xfrm flipH="1">
            <a:off x="7306804" y="5240698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6ECA7DF-FB18-4855-8F65-C80F86E5B86C}"/>
              </a:ext>
            </a:extLst>
          </p:cNvPr>
          <p:cNvSpPr/>
          <p:nvPr/>
        </p:nvSpPr>
        <p:spPr bwMode="auto">
          <a:xfrm>
            <a:off x="6548991" y="4511252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410630-052B-4929-B433-5D749CD2D244}"/>
              </a:ext>
            </a:extLst>
          </p:cNvPr>
          <p:cNvSpPr/>
          <p:nvPr/>
        </p:nvSpPr>
        <p:spPr bwMode="auto">
          <a:xfrm>
            <a:off x="9592547" y="5559202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Memorie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(RAM)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EB0CBF-A90B-496C-AE31-F64DE3BFF44B}"/>
              </a:ext>
            </a:extLst>
          </p:cNvPr>
          <p:cNvSpPr/>
          <p:nvPr/>
        </p:nvSpPr>
        <p:spPr bwMode="auto">
          <a:xfrm>
            <a:off x="9651904" y="4563185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Procesor </a:t>
            </a:r>
          </a:p>
          <a:p>
            <a:pPr algn="ctr"/>
            <a:r>
              <a:rPr lang="ro-RO" dirty="0">
                <a:solidFill>
                  <a:schemeClr val="tx2"/>
                </a:solidFill>
                <a:latin typeface="Arial" charset="0"/>
              </a:rPr>
              <a:t>(CPU)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F82268-B7A5-4158-A252-0E98CEED7F89}"/>
              </a:ext>
            </a:extLst>
          </p:cNvPr>
          <p:cNvCxnSpPr>
            <a:cxnSpLocks/>
            <a:stCxn id="35" idx="2"/>
            <a:endCxn id="34" idx="0"/>
          </p:cNvCxnSpPr>
          <p:nvPr/>
        </p:nvCxnSpPr>
        <p:spPr bwMode="auto">
          <a:xfrm flipH="1">
            <a:off x="10152390" y="5185679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FD6756F-8811-4B3B-A1CD-EA3D0FB92821}"/>
              </a:ext>
            </a:extLst>
          </p:cNvPr>
          <p:cNvSpPr/>
          <p:nvPr/>
        </p:nvSpPr>
        <p:spPr bwMode="auto">
          <a:xfrm>
            <a:off x="9394577" y="4456233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8C8BFBF-1327-4B01-9817-07B91ED5FF05}"/>
              </a:ext>
            </a:extLst>
          </p:cNvPr>
          <p:cNvCxnSpPr>
            <a:cxnSpLocks/>
            <a:stCxn id="29" idx="1"/>
            <a:endCxn id="25" idx="3"/>
          </p:cNvCxnSpPr>
          <p:nvPr/>
        </p:nvCxnSpPr>
        <p:spPr bwMode="auto">
          <a:xfrm flipH="1">
            <a:off x="8590247" y="2765727"/>
            <a:ext cx="1352769" cy="5501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CA090A-F019-404D-A23A-EF92A9E59C7E}"/>
              </a:ext>
            </a:extLst>
          </p:cNvPr>
          <p:cNvCxnSpPr>
            <a:cxnSpLocks/>
            <a:stCxn id="37" idx="1"/>
            <a:endCxn id="33" idx="3"/>
          </p:cNvCxnSpPr>
          <p:nvPr/>
        </p:nvCxnSpPr>
        <p:spPr bwMode="auto">
          <a:xfrm flipH="1">
            <a:off x="8041808" y="5334286"/>
            <a:ext cx="1352769" cy="5501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E2B3BD-D9DC-4A65-97C8-F6FA497C1273}"/>
              </a:ext>
            </a:extLst>
          </p:cNvPr>
          <p:cNvCxnSpPr>
            <a:cxnSpLocks/>
            <a:stCxn id="25" idx="2"/>
            <a:endCxn id="33" idx="0"/>
          </p:cNvCxnSpPr>
          <p:nvPr/>
        </p:nvCxnSpPr>
        <p:spPr bwMode="auto">
          <a:xfrm flipH="1">
            <a:off x="7295400" y="3698797"/>
            <a:ext cx="548439" cy="81245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585CE6F-9C93-4448-83F6-7A0760C0E717}"/>
              </a:ext>
            </a:extLst>
          </p:cNvPr>
          <p:cNvCxnSpPr>
            <a:cxnSpLocks/>
            <a:stCxn id="29" idx="2"/>
            <a:endCxn id="37" idx="0"/>
          </p:cNvCxnSpPr>
          <p:nvPr/>
        </p:nvCxnSpPr>
        <p:spPr bwMode="auto">
          <a:xfrm flipH="1">
            <a:off x="10140986" y="3643778"/>
            <a:ext cx="548439" cy="81245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7794F5-E525-4356-BBBB-98DBC5648F3B}"/>
              </a:ext>
            </a:extLst>
          </p:cNvPr>
          <p:cNvCxnSpPr>
            <a:cxnSpLocks/>
          </p:cNvCxnSpPr>
          <p:nvPr/>
        </p:nvCxnSpPr>
        <p:spPr bwMode="auto">
          <a:xfrm>
            <a:off x="8590246" y="3698798"/>
            <a:ext cx="804330" cy="75743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BED02C-9D6A-4EF2-B5DA-4A07A6164A45}"/>
              </a:ext>
            </a:extLst>
          </p:cNvPr>
          <p:cNvCxnSpPr>
            <a:cxnSpLocks/>
          </p:cNvCxnSpPr>
          <p:nvPr/>
        </p:nvCxnSpPr>
        <p:spPr bwMode="auto">
          <a:xfrm flipH="1">
            <a:off x="8041807" y="3643779"/>
            <a:ext cx="1901208" cy="86747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7D027BD-488A-46C0-AAA6-42005AA8CFBF}"/>
              </a:ext>
            </a:extLst>
          </p:cNvPr>
          <p:cNvSpPr txBox="1"/>
          <p:nvPr/>
        </p:nvSpPr>
        <p:spPr>
          <a:xfrm>
            <a:off x="8026253" y="1268795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chemeClr val="tx2"/>
                </a:solidFill>
              </a:rPr>
              <a:t>Sistem calcul distribuit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75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1D2C21-151C-9C46-BEE0-A403B8C2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B99552-D701-BC44-8A1D-56F4808A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Who am I?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11065A-FF09-304A-A7D4-529E8713128F}"/>
              </a:ext>
            </a:extLst>
          </p:cNvPr>
          <p:cNvGrpSpPr/>
          <p:nvPr/>
        </p:nvGrpSpPr>
        <p:grpSpPr>
          <a:xfrm>
            <a:off x="1646380" y="1408585"/>
            <a:ext cx="9021620" cy="4736201"/>
            <a:chOff x="1646380" y="1408585"/>
            <a:chExt cx="9021620" cy="473620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FB969B-D159-1649-8D83-3759B842E8D5}"/>
                </a:ext>
              </a:extLst>
            </p:cNvPr>
            <p:cNvSpPr txBox="1"/>
            <p:nvPr/>
          </p:nvSpPr>
          <p:spPr>
            <a:xfrm>
              <a:off x="1838325" y="1450405"/>
              <a:ext cx="5932714" cy="4524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chemeClr val="tx2"/>
                  </a:solidFill>
                </a:rPr>
                <a:t>Licență Inginer </a:t>
              </a:r>
            </a:p>
            <a:p>
              <a:r>
                <a:rPr lang="ro-RO" sz="2400" dirty="0">
                  <a:solidFill>
                    <a:schemeClr val="tx2"/>
                  </a:solidFill>
                </a:rPr>
                <a:t>Calculatoare</a:t>
              </a:r>
            </a:p>
            <a:p>
              <a:endParaRPr lang="ro-RO" sz="2400" dirty="0">
                <a:solidFill>
                  <a:schemeClr val="tx2"/>
                </a:solidFill>
              </a:endParaRPr>
            </a:p>
            <a:p>
              <a:endParaRPr lang="ro-RO" sz="2400" dirty="0">
                <a:solidFill>
                  <a:schemeClr val="tx2"/>
                </a:solidFill>
              </a:endParaRPr>
            </a:p>
            <a:p>
              <a:r>
                <a:rPr lang="ro-RO" sz="2400" dirty="0">
                  <a:solidFill>
                    <a:schemeClr val="tx2"/>
                  </a:solidFill>
                </a:rPr>
                <a:t>Master științific</a:t>
              </a:r>
            </a:p>
            <a:p>
              <a:r>
                <a:rPr lang="ro-RO" sz="2400" dirty="0">
                  <a:solidFill>
                    <a:schemeClr val="tx2"/>
                  </a:solidFill>
                </a:rPr>
                <a:t>Sisteme de Calcul Paralel și Distribuit</a:t>
              </a:r>
            </a:p>
            <a:p>
              <a:r>
                <a:rPr lang="ro-RO" sz="2400" dirty="0">
                  <a:solidFill>
                    <a:schemeClr val="tx2"/>
                  </a:solidFill>
                </a:rPr>
                <a:t> - cum laude</a:t>
              </a:r>
            </a:p>
            <a:p>
              <a:endParaRPr lang="ro-RO" sz="2400" dirty="0">
                <a:solidFill>
                  <a:schemeClr val="tx2"/>
                </a:solidFill>
              </a:endParaRPr>
            </a:p>
            <a:p>
              <a:endParaRPr lang="ro-RO" sz="2400" dirty="0">
                <a:solidFill>
                  <a:schemeClr val="tx2"/>
                </a:solidFill>
              </a:endParaRPr>
            </a:p>
            <a:p>
              <a:r>
                <a:rPr lang="ro-RO" sz="2400" dirty="0">
                  <a:solidFill>
                    <a:schemeClr val="tx2"/>
                  </a:solidFill>
                </a:rPr>
                <a:t>Doctorat </a:t>
              </a:r>
            </a:p>
            <a:p>
              <a:r>
                <a:rPr lang="en-GB" sz="2400" dirty="0">
                  <a:solidFill>
                    <a:schemeClr val="tx2"/>
                  </a:solidFill>
                </a:rPr>
                <a:t>C</a:t>
              </a:r>
              <a:r>
                <a:rPr lang="ro-RO" sz="2400" dirty="0" err="1">
                  <a:solidFill>
                    <a:schemeClr val="tx2"/>
                  </a:solidFill>
                </a:rPr>
                <a:t>rowd</a:t>
              </a:r>
              <a:r>
                <a:rPr lang="en-GB" sz="2400" dirty="0">
                  <a:solidFill>
                    <a:schemeClr val="tx2"/>
                  </a:solidFill>
                </a:rPr>
                <a:t> D</a:t>
              </a:r>
              <a:r>
                <a:rPr lang="ro-RO" sz="2400" dirty="0" err="1">
                  <a:solidFill>
                    <a:schemeClr val="tx2"/>
                  </a:solidFill>
                </a:rPr>
                <a:t>ata</a:t>
              </a:r>
              <a:r>
                <a:rPr lang="en-GB" sz="2400" dirty="0">
                  <a:solidFill>
                    <a:schemeClr val="tx2"/>
                  </a:solidFill>
                </a:rPr>
                <a:t> A</a:t>
              </a:r>
              <a:r>
                <a:rPr lang="ro-RO" sz="2400" dirty="0" err="1">
                  <a:solidFill>
                    <a:schemeClr val="tx2"/>
                  </a:solidFill>
                </a:rPr>
                <a:t>nalytics</a:t>
              </a:r>
              <a:r>
                <a:rPr lang="en-GB" sz="2400" dirty="0">
                  <a:solidFill>
                    <a:schemeClr val="tx2"/>
                  </a:solidFill>
                </a:rPr>
                <a:t> A</a:t>
              </a:r>
              <a:r>
                <a:rPr lang="ro-RO" sz="2400" dirty="0">
                  <a:solidFill>
                    <a:schemeClr val="tx2"/>
                  </a:solidFill>
                </a:rPr>
                <a:t>s</a:t>
              </a:r>
              <a:r>
                <a:rPr lang="en-GB" sz="2400" dirty="0">
                  <a:solidFill>
                    <a:schemeClr val="tx2"/>
                  </a:solidFill>
                </a:rPr>
                <a:t> S</a:t>
              </a:r>
              <a:r>
                <a:rPr lang="ro-RO" sz="2400" dirty="0" err="1">
                  <a:solidFill>
                    <a:schemeClr val="tx2"/>
                  </a:solidFill>
                </a:rPr>
                <a:t>een</a:t>
              </a:r>
              <a:r>
                <a:rPr lang="en-GB" sz="2400" dirty="0">
                  <a:solidFill>
                    <a:schemeClr val="tx2"/>
                  </a:solidFill>
                </a:rPr>
                <a:t> F</a:t>
              </a:r>
              <a:r>
                <a:rPr lang="ro-RO" sz="2400" dirty="0">
                  <a:solidFill>
                    <a:schemeClr val="tx2"/>
                  </a:solidFill>
                </a:rPr>
                <a:t>rom</a:t>
              </a:r>
              <a:r>
                <a:rPr lang="en-GB" sz="2400" dirty="0">
                  <a:solidFill>
                    <a:schemeClr val="tx2"/>
                  </a:solidFill>
                </a:rPr>
                <a:t> W</a:t>
              </a:r>
              <a:r>
                <a:rPr lang="ro-RO" sz="2400" dirty="0">
                  <a:solidFill>
                    <a:schemeClr val="tx2"/>
                  </a:solidFill>
                </a:rPr>
                <a:t>i</a:t>
              </a:r>
              <a:r>
                <a:rPr lang="en-GB" sz="2400" dirty="0">
                  <a:solidFill>
                    <a:schemeClr val="tx2"/>
                  </a:solidFill>
                </a:rPr>
                <a:t>F</a:t>
              </a:r>
              <a:r>
                <a:rPr lang="ro-RO" sz="2400" dirty="0">
                  <a:solidFill>
                    <a:schemeClr val="tx2"/>
                  </a:solidFill>
                </a:rPr>
                <a:t>i</a:t>
              </a:r>
              <a:r>
                <a:rPr lang="en-GB" sz="2400" dirty="0">
                  <a:solidFill>
                    <a:schemeClr val="tx2"/>
                  </a:solidFill>
                </a:rPr>
                <a:t> </a:t>
              </a:r>
              <a:endParaRPr lang="ro-RO" sz="2400" dirty="0">
                <a:solidFill>
                  <a:schemeClr val="tx2"/>
                </a:solidFill>
              </a:endParaRPr>
            </a:p>
            <a:p>
              <a:r>
                <a:rPr lang="ro-RO" sz="2400" dirty="0">
                  <a:solidFill>
                    <a:schemeClr val="tx2"/>
                  </a:solidFill>
                </a:rPr>
                <a:t>            A</a:t>
              </a:r>
              <a:r>
                <a:rPr lang="en-GB" sz="2400" dirty="0">
                  <a:solidFill>
                    <a:schemeClr val="tx2"/>
                  </a:solidFill>
                </a:rPr>
                <a:t> C</a:t>
              </a:r>
              <a:r>
                <a:rPr lang="ro-RO" sz="2400" dirty="0" err="1">
                  <a:solidFill>
                    <a:schemeClr val="tx2"/>
                  </a:solidFill>
                </a:rPr>
                <a:t>ritical</a:t>
              </a:r>
              <a:r>
                <a:rPr lang="en-GB" sz="2400" dirty="0">
                  <a:solidFill>
                    <a:schemeClr val="tx2"/>
                  </a:solidFill>
                </a:rPr>
                <a:t> R</a:t>
              </a:r>
              <a:r>
                <a:rPr lang="ro-RO" sz="2400" dirty="0" err="1">
                  <a:solidFill>
                    <a:schemeClr val="tx2"/>
                  </a:solidFill>
                </a:rPr>
                <a:t>eview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pic>
          <p:nvPicPr>
            <p:cNvPr id="6" name="Picture 2" descr="D:\cipsm\Catedra\Logo CS\logo_upb_small.png">
              <a:extLst>
                <a:ext uri="{FF2B5EF4-FFF2-40B4-BE49-F238E27FC236}">
                  <a16:creationId xmlns:a16="http://schemas.microsoft.com/office/drawing/2014/main" id="{AD7FFAA9-9B9D-E74F-A9C5-F38A29BA6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014" y="1408585"/>
              <a:ext cx="922049" cy="92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 descr="D:\cipsm\Catedra\Logo CS\logo_upb_small.png">
              <a:extLst>
                <a:ext uri="{FF2B5EF4-FFF2-40B4-BE49-F238E27FC236}">
                  <a16:creationId xmlns:a16="http://schemas.microsoft.com/office/drawing/2014/main" id="{4E613EFF-D42B-A04C-9E8F-086F65B5D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014" y="3057636"/>
              <a:ext cx="922049" cy="92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 descr="D:\cipsm\Catedra\Logo CS\logo_upb_small.png">
              <a:extLst>
                <a:ext uri="{FF2B5EF4-FFF2-40B4-BE49-F238E27FC236}">
                  <a16:creationId xmlns:a16="http://schemas.microsoft.com/office/drawing/2014/main" id="{1521B864-1606-2E4B-87B9-86D75C994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1038" y="4895569"/>
              <a:ext cx="922049" cy="92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37DCD66-31B8-514A-90A2-3BE4313E3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31908" y="3172987"/>
              <a:ext cx="2436092" cy="727364"/>
            </a:xfrm>
            <a:prstGeom prst="rect">
              <a:avLst/>
            </a:prstGeom>
          </p:spPr>
        </p:pic>
        <p:pic>
          <p:nvPicPr>
            <p:cNvPr id="10" name="Picture 9" descr="A picture containing knife&#10;&#10;Description automatically generated">
              <a:extLst>
                <a:ext uri="{FF2B5EF4-FFF2-40B4-BE49-F238E27FC236}">
                  <a16:creationId xmlns:a16="http://schemas.microsoft.com/office/drawing/2014/main" id="{B87C1CD4-00EF-CB4F-8081-769BB599A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087" y="4571997"/>
              <a:ext cx="1899504" cy="1572789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348D222-8513-C34B-A969-B83D6246ED29}"/>
                </a:ext>
              </a:extLst>
            </p:cNvPr>
            <p:cNvCxnSpPr/>
            <p:nvPr/>
          </p:nvCxnSpPr>
          <p:spPr bwMode="auto">
            <a:xfrm>
              <a:off x="1646380" y="2593767"/>
              <a:ext cx="882996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172E4-CC13-F747-B058-8F69077E4AB1}"/>
                </a:ext>
              </a:extLst>
            </p:cNvPr>
            <p:cNvCxnSpPr/>
            <p:nvPr/>
          </p:nvCxnSpPr>
          <p:spPr bwMode="auto">
            <a:xfrm>
              <a:off x="1681018" y="4399476"/>
              <a:ext cx="8829964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05899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D37643-74AF-4A04-927C-07F8B6DD4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40C2E6-084A-4588-B419-E8F3C92A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Resurse fizice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B17111-35C2-423E-8D89-5187952DCA75}"/>
              </a:ext>
            </a:extLst>
          </p:cNvPr>
          <p:cNvSpPr txBox="1">
            <a:spLocks/>
          </p:cNvSpPr>
          <p:nvPr/>
        </p:nvSpPr>
        <p:spPr>
          <a:xfrm>
            <a:off x="425451" y="1323976"/>
            <a:ext cx="11366500" cy="5091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>
                <a:solidFill>
                  <a:schemeClr val="tx2"/>
                </a:solidFill>
              </a:rPr>
              <a:t>Procesor – </a:t>
            </a:r>
            <a:r>
              <a:rPr lang="ro-RO" dirty="0" err="1">
                <a:solidFill>
                  <a:schemeClr val="tx2"/>
                </a:solidFill>
              </a:rPr>
              <a:t>multi-core</a:t>
            </a:r>
            <a:r>
              <a:rPr lang="ro-RO" dirty="0">
                <a:solidFill>
                  <a:schemeClr val="tx2"/>
                </a:solidFill>
              </a:rPr>
              <a:t> – 48 </a:t>
            </a:r>
            <a:r>
              <a:rPr lang="ro-RO" dirty="0" err="1">
                <a:solidFill>
                  <a:schemeClr val="tx2"/>
                </a:solidFill>
              </a:rPr>
              <a:t>core</a:t>
            </a:r>
            <a:r>
              <a:rPr lang="ro-RO" dirty="0">
                <a:solidFill>
                  <a:schemeClr val="tx2"/>
                </a:solidFill>
              </a:rPr>
              <a:t>-uri</a:t>
            </a:r>
          </a:p>
          <a:p>
            <a:pPr marL="2582862" lvl="8" indent="0">
              <a:buFont typeface="Arial" panose="020B0604020202020204" pitchFamily="34" charset="0"/>
              <a:buNone/>
            </a:pPr>
            <a:r>
              <a:rPr lang="ro-RO" dirty="0">
                <a:solidFill>
                  <a:schemeClr val="tx2"/>
                </a:solidFill>
              </a:rPr>
              <a:t>		</a:t>
            </a:r>
            <a:r>
              <a:rPr lang="ro-RO" sz="2400" dirty="0">
                <a:solidFill>
                  <a:schemeClr val="tx2"/>
                </a:solidFill>
              </a:rPr>
              <a:t>(64 la AMD)</a:t>
            </a:r>
          </a:p>
          <a:p>
            <a:endParaRPr lang="ro-RO" dirty="0">
              <a:solidFill>
                <a:schemeClr val="tx2"/>
              </a:solidFill>
            </a:endParaRPr>
          </a:p>
          <a:p>
            <a:r>
              <a:rPr lang="ro-RO" dirty="0">
                <a:solidFill>
                  <a:schemeClr val="tx2"/>
                </a:solidFill>
              </a:rPr>
              <a:t>Cluster</a:t>
            </a:r>
          </a:p>
          <a:p>
            <a:endParaRPr lang="ro-RO" dirty="0">
              <a:solidFill>
                <a:schemeClr val="tx2"/>
              </a:solidFill>
            </a:endParaRPr>
          </a:p>
          <a:p>
            <a:endParaRPr lang="ro-RO" dirty="0">
              <a:solidFill>
                <a:schemeClr val="tx2"/>
              </a:solidFill>
            </a:endParaRPr>
          </a:p>
          <a:p>
            <a:endParaRPr lang="ro-RO" dirty="0">
              <a:solidFill>
                <a:schemeClr val="tx2"/>
              </a:solidFill>
            </a:endParaRPr>
          </a:p>
          <a:p>
            <a:endParaRPr lang="ro-RO" dirty="0">
              <a:solidFill>
                <a:schemeClr val="tx2"/>
              </a:solidFill>
            </a:endParaRPr>
          </a:p>
          <a:p>
            <a:r>
              <a:rPr lang="ro-RO" dirty="0">
                <a:solidFill>
                  <a:schemeClr val="tx2"/>
                </a:solidFill>
              </a:rPr>
              <a:t>Grid/Cloud</a:t>
            </a:r>
          </a:p>
          <a:p>
            <a:endParaRPr lang="ro-RO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C6A13-DFA6-4B8C-ADCA-E8910C3FD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60" y="1050974"/>
            <a:ext cx="1437640" cy="1437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64BD6-F93C-4B6A-97C4-FA0AEDF74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21" y="2585914"/>
            <a:ext cx="2859722" cy="1907434"/>
          </a:xfrm>
          <a:prstGeom prst="rect">
            <a:avLst/>
          </a:prstGeom>
        </p:spPr>
      </p:pic>
      <p:pic>
        <p:nvPicPr>
          <p:cNvPr id="8" name="Picture 8" descr="grid">
            <a:extLst>
              <a:ext uri="{FF2B5EF4-FFF2-40B4-BE49-F238E27FC236}">
                <a16:creationId xmlns:a16="http://schemas.microsoft.com/office/drawing/2014/main" id="{3E24C065-DE0F-4C18-895A-F23EC3A93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88" y="4699000"/>
            <a:ext cx="3505200" cy="17160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654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8DC209-E755-4975-83BE-59A830149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8DBEC-9140-4645-AE12-427A7902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Supercomputers</a:t>
            </a:r>
            <a:r>
              <a:rPr lang="ro-RO" dirty="0"/>
              <a:t> (top500.org)</a:t>
            </a:r>
            <a:endParaRPr lang="en-US" dirty="0"/>
          </a:p>
        </p:txBody>
      </p:sp>
      <p:pic>
        <p:nvPicPr>
          <p:cNvPr id="5" name="Picture 4" descr="2019">
            <a:extLst>
              <a:ext uri="{FF2B5EF4-FFF2-40B4-BE49-F238E27FC236}">
                <a16:creationId xmlns:a16="http://schemas.microsoft.com/office/drawing/2014/main" id="{1CB1D08B-6DEA-41CA-8548-7DF5F8D7D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5475" y="994019"/>
            <a:ext cx="8002361" cy="5390834"/>
          </a:xfrm>
          <a:prstGeom prst="rect">
            <a:avLst/>
          </a:prstGeom>
        </p:spPr>
      </p:pic>
      <p:pic>
        <p:nvPicPr>
          <p:cNvPr id="6" name="Picture 5" descr="2020">
            <a:extLst>
              <a:ext uri="{FF2B5EF4-FFF2-40B4-BE49-F238E27FC236}">
                <a16:creationId xmlns:a16="http://schemas.microsoft.com/office/drawing/2014/main" id="{E639EBDB-6CC8-4582-B4E7-2C9BA3E0F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237" y="1019785"/>
            <a:ext cx="6523777" cy="5306877"/>
          </a:xfrm>
          <a:prstGeom prst="rect">
            <a:avLst/>
          </a:prstGeom>
        </p:spPr>
      </p:pic>
      <p:pic>
        <p:nvPicPr>
          <p:cNvPr id="7" name="Picture 6" descr="2018">
            <a:extLst>
              <a:ext uri="{FF2B5EF4-FFF2-40B4-BE49-F238E27FC236}">
                <a16:creationId xmlns:a16="http://schemas.microsoft.com/office/drawing/2014/main" id="{67F67012-44C7-4660-99DE-85766327A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297" y="935828"/>
            <a:ext cx="8002361" cy="5390834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255BF6D-2B85-481E-A4AB-CA6D106B8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949" y="1093787"/>
            <a:ext cx="6276827" cy="5100987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F778CDF-D6A1-474D-9231-4528691A0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765" y="1093787"/>
            <a:ext cx="6367500" cy="5242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1E324D-7C10-FE11-9812-3C052763F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879" y="1117524"/>
            <a:ext cx="5948585" cy="527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8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B5CC93-2D9D-2C8A-DA41-4539C1338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B08E94-AB52-634B-C764-7CEC1F42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Frontier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642FA9-85CC-4EA9-3623-6B628916F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840" y="1222781"/>
            <a:ext cx="9184958" cy="51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501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B8BB98-CB42-429D-A507-9847869F0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16FB6C-BBD2-4F41-98C4-B10CD23D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Fugaku</a:t>
            </a: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9FFD632-CAC2-4889-B006-EDFEA47A8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985246"/>
            <a:ext cx="8515350" cy="35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19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AB32D5-81BD-230D-2D4C-FBF1B9A0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DF1485-A6CD-4C7B-21DA-FB095153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Lumi</a:t>
            </a:r>
          </a:p>
        </p:txBody>
      </p:sp>
      <p:pic>
        <p:nvPicPr>
          <p:cNvPr id="3074" name="Picture 2" descr="LUMI supercomputer is officially accepted">
            <a:extLst>
              <a:ext uri="{FF2B5EF4-FFF2-40B4-BE49-F238E27FC236}">
                <a16:creationId xmlns:a16="http://schemas.microsoft.com/office/drawing/2014/main" id="{0FBB8757-AEC1-3E6C-DC94-9F44512BE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843" y="1315462"/>
            <a:ext cx="9528313" cy="500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618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166B53-B7E8-ADB1-C38C-EF1D4233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3832B9-DCE9-4DDF-471A-DA50D9AE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Leonardo</a:t>
            </a:r>
          </a:p>
        </p:txBody>
      </p:sp>
      <p:pic>
        <p:nvPicPr>
          <p:cNvPr id="4098" name="Picture 2" descr="leonardo supercomputer">
            <a:extLst>
              <a:ext uri="{FF2B5EF4-FFF2-40B4-BE49-F238E27FC236}">
                <a16:creationId xmlns:a16="http://schemas.microsoft.com/office/drawing/2014/main" id="{DBF2B59B-8C70-84E4-44CA-A1F07037F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720" y="1113373"/>
            <a:ext cx="7040880" cy="528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417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F61F6D-31CE-427C-B11E-833C7E5F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6F2F0-E3E9-475C-B1A6-15A79FCB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Summit</a:t>
            </a:r>
            <a:endParaRPr lang="en-US" dirty="0"/>
          </a:p>
        </p:txBody>
      </p:sp>
      <p:pic>
        <p:nvPicPr>
          <p:cNvPr id="5" name="Picture 4" descr="A picture containing train, blue, computer, platform&#10;&#10;Description automatically generated">
            <a:extLst>
              <a:ext uri="{FF2B5EF4-FFF2-40B4-BE49-F238E27FC236}">
                <a16:creationId xmlns:a16="http://schemas.microsoft.com/office/drawing/2014/main" id="{B70408E2-E3B2-44CB-9E6E-95F17ACC4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60" y="1212596"/>
            <a:ext cx="6278880" cy="502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43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0D8FEF-D4F7-45BF-A956-170571F98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7C4753-BB6A-47FC-9872-21D40495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Sierra</a:t>
            </a:r>
            <a:endParaRPr lang="en-US" dirty="0"/>
          </a:p>
        </p:txBody>
      </p:sp>
      <p:pic>
        <p:nvPicPr>
          <p:cNvPr id="5" name="Picture 4" descr="A close up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A77199-7347-452F-ABC3-B349437A3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55483"/>
            <a:ext cx="9144000" cy="457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96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A6A2B5-2969-4D97-A88E-9782D3FA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C32822-6CDA-41AA-8D5D-39051AF9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Sunway</a:t>
            </a:r>
            <a:r>
              <a:rPr lang="ro-RO" dirty="0"/>
              <a:t> </a:t>
            </a:r>
            <a:r>
              <a:rPr lang="ro-RO" dirty="0" err="1"/>
              <a:t>TaihuLight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18073-76A3-402D-A4FD-F4C28FD3A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70021"/>
            <a:ext cx="9144000" cy="408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33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EC8FA4-B707-4ADF-A7D0-0F0ADF04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99A6B6-07C6-48C6-9620-E3C33E060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JUWELS</a:t>
            </a:r>
            <a:endParaRPr lang="en-US" dirty="0"/>
          </a:p>
        </p:txBody>
      </p:sp>
      <p:pic>
        <p:nvPicPr>
          <p:cNvPr id="9" name="Picture 8" descr="A picture containing metal&#10;&#10;Description automatically generated">
            <a:extLst>
              <a:ext uri="{FF2B5EF4-FFF2-40B4-BE49-F238E27FC236}">
                <a16:creationId xmlns:a16="http://schemas.microsoft.com/office/drawing/2014/main" id="{3655CBA6-06C5-41D7-B90C-489FC367B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9" y="1524000"/>
            <a:ext cx="10726022" cy="44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8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803D0D-A387-834D-A7CF-C66621FF4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CD5DB4-EA3B-3241-BA21-F120D359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Who am I?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45189B-F0B3-8948-8242-8559CBF33AF6}"/>
              </a:ext>
            </a:extLst>
          </p:cNvPr>
          <p:cNvGrpSpPr/>
          <p:nvPr/>
        </p:nvGrpSpPr>
        <p:grpSpPr>
          <a:xfrm>
            <a:off x="1833563" y="1225409"/>
            <a:ext cx="8524875" cy="5091113"/>
            <a:chOff x="481947" y="1225409"/>
            <a:chExt cx="8524875" cy="5091113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7325F8FF-B1BB-A040-A834-9542C045420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81947" y="1225409"/>
              <a:ext cx="8524875" cy="509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5720" rIns="0" bIns="45720" numCol="1" anchor="t" anchorCtr="0" compatLnSpc="1">
              <a:prstTxWarp prst="textNoShape">
                <a:avLst/>
              </a:prstTxWarp>
            </a:bodyPr>
            <a:lstStyle>
              <a:lvl1pPr marL="190500" indent="-190500" algn="l" rtl="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723900" indent="-361950" algn="l" rtl="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‒"/>
                <a:defRPr sz="20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2pPr>
              <a:lvl3pPr marL="982663" indent="-257175" algn="l" rtl="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Courier New" panose="02070309020205020404" pitchFamily="49" charset="0"/>
                <a:buChar char="o"/>
                <a:defRPr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3pPr>
              <a:lvl4pPr marL="1433513" indent="-266700" algn="l" rtl="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bg2"/>
                </a:buClr>
                <a:buFont typeface="Arial" panose="020B0604020202020204" pitchFamily="34" charset="0"/>
                <a:buChar char="‒"/>
                <a:defRPr sz="16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4pPr>
              <a:lvl5pPr marL="1787525" indent="-258763" algn="l" rtl="0"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5pPr>
              <a:lvl6pPr marL="1419225" indent="-207963" algn="l" rtl="0" fontAlgn="base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+mn-lt"/>
                </a:defRPr>
              </a:lvl6pPr>
              <a:lvl7pPr marL="1876425" indent="-207963" algn="l" rtl="0" fontAlgn="base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+mn-lt"/>
                </a:defRPr>
              </a:lvl7pPr>
              <a:lvl8pPr marL="2333625" indent="-207963" algn="l" rtl="0" fontAlgn="base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+mn-lt"/>
                </a:defRPr>
              </a:lvl8pPr>
              <a:lvl9pPr marL="2790825" indent="-207963" algn="l" rtl="0" fontAlgn="base">
                <a:spcBef>
                  <a:spcPct val="4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ro-RO" kern="0" dirty="0">
                  <a:solidFill>
                    <a:schemeClr val="tx2"/>
                  </a:solidFill>
                </a:rPr>
                <a:t>Student </a:t>
              </a:r>
              <a:r>
                <a:rPr lang="ro-RO" kern="0" dirty="0" err="1">
                  <a:solidFill>
                    <a:schemeClr val="tx2"/>
                  </a:solidFill>
                </a:rPr>
                <a:t>Assistant</a:t>
              </a:r>
              <a:endParaRPr lang="ro-RO" kern="0" dirty="0">
                <a:solidFill>
                  <a:schemeClr val="tx2"/>
                </a:solidFill>
              </a:endParaRPr>
            </a:p>
            <a:p>
              <a:r>
                <a:rPr lang="en-US" kern="0" dirty="0">
                  <a:solidFill>
                    <a:schemeClr val="tx2"/>
                  </a:solidFill>
                </a:rPr>
                <a:t>Concurrency &amp; Multithreading</a:t>
              </a:r>
              <a:endParaRPr lang="ro-RO" kern="0" dirty="0">
                <a:solidFill>
                  <a:schemeClr val="tx2"/>
                </a:solidFill>
              </a:endParaRPr>
            </a:p>
            <a:p>
              <a:endParaRPr lang="ro-RO" kern="0" dirty="0">
                <a:solidFill>
                  <a:schemeClr val="tx2"/>
                </a:solidFill>
              </a:endParaRPr>
            </a:p>
            <a:p>
              <a:pPr marL="0" indent="0">
                <a:buFont typeface="Wingdings" panose="05000000000000000000" pitchFamily="2" charset="2"/>
                <a:buNone/>
              </a:pPr>
              <a:r>
                <a:rPr lang="ro-RO" kern="0" dirty="0">
                  <a:solidFill>
                    <a:schemeClr val="tx2"/>
                  </a:solidFill>
                </a:rPr>
                <a:t>Asistent Universitar</a:t>
              </a:r>
            </a:p>
            <a:p>
              <a:r>
                <a:rPr lang="ro-RO" kern="0" dirty="0">
                  <a:solidFill>
                    <a:schemeClr val="tx2"/>
                  </a:solidFill>
                </a:rPr>
                <a:t>Algoritmi Paraleli și Distribuiți</a:t>
              </a:r>
            </a:p>
            <a:p>
              <a:r>
                <a:rPr lang="ro-RO" b="1" kern="0" dirty="0">
                  <a:solidFill>
                    <a:schemeClr val="tx2"/>
                  </a:solidFill>
                </a:rPr>
                <a:t>Arhitecturi Paralele</a:t>
              </a:r>
            </a:p>
            <a:p>
              <a:r>
                <a:rPr lang="ro-RO" kern="0" dirty="0">
                  <a:solidFill>
                    <a:schemeClr val="tx2"/>
                  </a:solidFill>
                </a:rPr>
                <a:t>Programare Web</a:t>
              </a:r>
            </a:p>
            <a:p>
              <a:r>
                <a:rPr lang="ro-RO" kern="0" dirty="0">
                  <a:solidFill>
                    <a:schemeClr val="tx2"/>
                  </a:solidFill>
                </a:rPr>
                <a:t>Protocoale de Comunicație</a:t>
              </a:r>
            </a:p>
            <a:p>
              <a:r>
                <a:rPr lang="ro-RO" kern="0" dirty="0">
                  <a:solidFill>
                    <a:schemeClr val="tx2"/>
                  </a:solidFill>
                </a:rPr>
                <a:t>Programarea Calculatoarelor</a:t>
              </a:r>
            </a:p>
            <a:p>
              <a:endParaRPr lang="en-US" kern="0" dirty="0">
                <a:solidFill>
                  <a:schemeClr val="tx2"/>
                </a:solidFill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99E64D5-AE5B-7845-95CA-BBBD7A924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2557" y="1323974"/>
              <a:ext cx="2742534" cy="818861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A0A1F2F-833D-104E-B525-CD39631AFA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0088" y="2833435"/>
              <a:ext cx="985838" cy="116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D:\cipsm\Catedra\Logo CS\logo_upb_small.png">
              <a:extLst>
                <a:ext uri="{FF2B5EF4-FFF2-40B4-BE49-F238E27FC236}">
                  <a16:creationId xmlns:a16="http://schemas.microsoft.com/office/drawing/2014/main" id="{5C52BBB2-6A41-8143-8B75-25846A25C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557" y="2862514"/>
              <a:ext cx="1132971" cy="1132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5651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6E7185-03D3-4E03-8BB4-929D6769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F33A7-792E-4FF7-8028-BCACFB635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75" y="416946"/>
            <a:ext cx="2370251" cy="1055051"/>
          </a:xfrm>
          <a:prstGeom prst="rect">
            <a:avLst/>
          </a:prstGeom>
        </p:spPr>
      </p:pic>
      <p:pic>
        <p:nvPicPr>
          <p:cNvPr id="6" name="Content Placeholder 9" descr="2018">
            <a:extLst>
              <a:ext uri="{FF2B5EF4-FFF2-40B4-BE49-F238E27FC236}">
                <a16:creationId xmlns:a16="http://schemas.microsoft.com/office/drawing/2014/main" id="{3B610C6D-B301-4642-B3F8-EC1E958DD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78233" y="2100932"/>
            <a:ext cx="8384146" cy="194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2019&#10;">
            <a:extLst>
              <a:ext uri="{FF2B5EF4-FFF2-40B4-BE49-F238E27FC236}">
                <a16:creationId xmlns:a16="http://schemas.microsoft.com/office/drawing/2014/main" id="{605C8BB8-A490-4D74-9EED-33BAE7238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700" y="2454032"/>
            <a:ext cx="8812772" cy="1591781"/>
          </a:xfrm>
          <a:prstGeom prst="rect">
            <a:avLst/>
          </a:prstGeom>
        </p:spPr>
      </p:pic>
      <p:pic>
        <p:nvPicPr>
          <p:cNvPr id="8" name="Picture 7" descr="2020">
            <a:extLst>
              <a:ext uri="{FF2B5EF4-FFF2-40B4-BE49-F238E27FC236}">
                <a16:creationId xmlns:a16="http://schemas.microsoft.com/office/drawing/2014/main" id="{46A68464-20A0-4023-A527-FB90EE7AE9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689" y="2357690"/>
            <a:ext cx="8930024" cy="153721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8F0BF22-1DF6-4409-A335-9D1AAF772A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533" y="1835834"/>
            <a:ext cx="6521825" cy="2475076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C21F74B-2637-4561-870B-910FF2C14F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1421" y="1810676"/>
            <a:ext cx="6297791" cy="2878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44E503-C0C5-1BD8-FC00-DC6022D93A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8558" y="2503198"/>
            <a:ext cx="6314884" cy="27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49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15DDCD-1FF3-408A-ACC6-90164560E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2B0FF4-7446-4ADC-803F-CC715101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Tehnologiile pe care le vom folosi</a:t>
            </a:r>
            <a:endParaRPr lang="en-US" dirty="0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7D6BBD-8FC9-469D-9272-BC48A2DDB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69" y="1378795"/>
            <a:ext cx="7230484" cy="132416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9E9D63A-8A03-4105-84C2-A461551DB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953" y="2319617"/>
            <a:ext cx="4115346" cy="2057673"/>
          </a:xfrm>
          <a:prstGeom prst="rect">
            <a:avLst/>
          </a:prstGeom>
        </p:spPr>
      </p:pic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38A8ADE6-C540-4733-952A-BF84B0D00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9" y="3209340"/>
            <a:ext cx="4008907" cy="1030576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37700FA-8855-4B31-BE38-AC3C7333D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264" y="4763270"/>
            <a:ext cx="5263907" cy="1136906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A3C03060-F59A-47FE-A29E-63D67ADBF4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53" y="4746301"/>
            <a:ext cx="3163645" cy="164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38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6AC6C5-C1D6-47EA-A774-7541D34D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812DAC-BA96-4A61-B77E-4D09EC72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MPI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E1585-0E20-42BB-AE03-5B35A6DCCF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652529"/>
            <a:ext cx="11197087" cy="4644753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Framework care facilitează</a:t>
            </a:r>
          </a:p>
          <a:p>
            <a:pPr>
              <a:buClr>
                <a:schemeClr val="tx1"/>
              </a:buClr>
            </a:pPr>
            <a:r>
              <a:rPr lang="ro-RO" dirty="0"/>
              <a:t>Pornirea programelor distribuite (procese pe același sistem sau pe sisteme diferite, dar strâns conectate – ideal aceeași rețea)</a:t>
            </a:r>
          </a:p>
          <a:p>
            <a:pPr>
              <a:buClr>
                <a:schemeClr val="tx1"/>
              </a:buClr>
            </a:pPr>
            <a:r>
              <a:rPr lang="ro-RO" dirty="0"/>
              <a:t>Conectarea proceselor unui program distribuit (accept, </a:t>
            </a:r>
            <a:r>
              <a:rPr lang="ro-RO" dirty="0" err="1"/>
              <a:t>bind</a:t>
            </a:r>
            <a:r>
              <a:rPr lang="ro-RO" dirty="0"/>
              <a:t>, </a:t>
            </a:r>
            <a:r>
              <a:rPr lang="ro-RO" dirty="0" err="1"/>
              <a:t>connect</a:t>
            </a:r>
            <a:r>
              <a:rPr lang="ro-RO" dirty="0"/>
              <a:t>)</a:t>
            </a:r>
          </a:p>
          <a:p>
            <a:pPr>
              <a:buClr>
                <a:schemeClr val="tx1"/>
              </a:buClr>
            </a:pPr>
            <a:r>
              <a:rPr lang="ro-RO" dirty="0"/>
              <a:t>Simplificarea identificării (identificatori în loc de IP, port)</a:t>
            </a:r>
          </a:p>
          <a:p>
            <a:pPr>
              <a:buClr>
                <a:schemeClr val="tx1"/>
              </a:buClr>
            </a:pPr>
            <a:r>
              <a:rPr lang="ro-RO" dirty="0"/>
              <a:t>Simplificarea comunicării (oferă funcții gen </a:t>
            </a:r>
            <a:r>
              <a:rPr lang="ro-RO" dirty="0" err="1"/>
              <a:t>Send</a:t>
            </a:r>
            <a:r>
              <a:rPr lang="ro-RO" dirty="0"/>
              <a:t>/</a:t>
            </a:r>
            <a:r>
              <a:rPr lang="ro-RO" dirty="0" err="1"/>
              <a:t>Recv</a:t>
            </a:r>
            <a:r>
              <a:rPr lang="ro-RO" dirty="0"/>
              <a:t>, </a:t>
            </a:r>
            <a:r>
              <a:rPr lang="ro-RO" dirty="0" err="1"/>
              <a:t>Broadcast</a:t>
            </a:r>
            <a:r>
              <a:rPr lang="ro-RO" dirty="0"/>
              <a:t>)</a:t>
            </a:r>
          </a:p>
          <a:p>
            <a:pPr>
              <a:buClr>
                <a:schemeClr val="tx1"/>
              </a:buClr>
            </a:pPr>
            <a:r>
              <a:rPr lang="ro-RO" dirty="0"/>
              <a:t>Asigură comunicarea corectă pe sisteme cu arhitecturi de calcul diferite (</a:t>
            </a:r>
            <a:r>
              <a:rPr lang="en-US" dirty="0"/>
              <a:t>little/big endian problems</a:t>
            </a:r>
            <a:r>
              <a:rPr lang="ro-R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1329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5E5EC5-22A6-5940-8200-815DFA9AF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F44E70-9101-E34C-9F87-7720602E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9C48D-DF59-5148-AA14-9A46E6BD453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543049"/>
            <a:ext cx="11197087" cy="4754233"/>
          </a:xfrm>
        </p:spPr>
        <p:txBody>
          <a:bodyPr/>
          <a:lstStyle/>
          <a:p>
            <a:r>
              <a:rPr lang="en-RO" dirty="0"/>
              <a:t>Lector</a:t>
            </a:r>
          </a:p>
          <a:p>
            <a:pPr lvl="1"/>
            <a:r>
              <a:rPr lang="en-RO" dirty="0"/>
              <a:t>Structuri de Date și Algoritmi</a:t>
            </a:r>
          </a:p>
          <a:p>
            <a:pPr lvl="1"/>
            <a:r>
              <a:rPr lang="en-RO" dirty="0"/>
              <a:t>Sisteme Tolerante la Defecte</a:t>
            </a:r>
          </a:p>
          <a:p>
            <a:pPr lvl="1"/>
            <a:r>
              <a:rPr lang="en-RO" dirty="0"/>
              <a:t>Arhitecturi Paralele</a:t>
            </a:r>
          </a:p>
          <a:p>
            <a:pPr lvl="1"/>
            <a:endParaRPr lang="en-RO" dirty="0"/>
          </a:p>
          <a:p>
            <a:pPr lvl="1"/>
            <a:endParaRPr lang="en-RO" dirty="0"/>
          </a:p>
          <a:p>
            <a:r>
              <a:rPr lang="en-RO" dirty="0"/>
              <a:t>Senior Technical Program Manager</a:t>
            </a:r>
          </a:p>
          <a:p>
            <a:pPr lvl="1"/>
            <a:r>
              <a:rPr lang="en-RO" dirty="0"/>
              <a:t>Azure Core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167C994-A2DB-344D-BCB5-7622C9502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773" y="1678218"/>
            <a:ext cx="1353195" cy="159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34F78D-C1F0-1B02-A4E0-DED431088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4720135"/>
            <a:ext cx="2794000" cy="59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61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2E21CD-CE39-2E48-AF5E-05B77085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DCCAA4-76B7-8049-9AFD-92140DAD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C0CAB-7BB2-B043-9697-778440319FD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2442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412AC4-949F-459B-882C-EFEDAB1C5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B1A578-4F4B-4476-8D35-8B3308CF8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Așteptări?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8F7D5-ABE1-4A1C-A2BF-7F65149418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487277"/>
            <a:ext cx="11197087" cy="4810006"/>
          </a:xfrm>
        </p:spPr>
        <p:txBody>
          <a:bodyPr/>
          <a:lstStyle/>
          <a:p>
            <a:r>
              <a:rPr lang="ro-RO" dirty="0"/>
              <a:t>Ce vă așteptați să facem la Sisteme Tolerante la Defecte?</a:t>
            </a:r>
          </a:p>
          <a:p>
            <a:endParaRPr lang="ro-RO" dirty="0"/>
          </a:p>
          <a:p>
            <a:r>
              <a:rPr lang="ro-RO" dirty="0"/>
              <a:t>Cu ce tehnologii vă așteptați să lucrăm?</a:t>
            </a:r>
          </a:p>
          <a:p>
            <a:endParaRPr lang="ro-RO" dirty="0"/>
          </a:p>
          <a:p>
            <a:r>
              <a:rPr lang="ro-RO" dirty="0"/>
              <a:t>Ce vă așteptați să învățați?</a:t>
            </a:r>
          </a:p>
          <a:p>
            <a:endParaRPr lang="ro-RO" dirty="0"/>
          </a:p>
          <a:p>
            <a:r>
              <a:rPr lang="ro-RO" dirty="0"/>
              <a:t>Ce sistem/mecanism de toleranță la defecte cunoașteți?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23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09B4A1-D6AC-C549-AD1B-0A93AF881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62E39-BEE4-E74B-923D-0C716849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Regulament</a:t>
            </a:r>
            <a:endParaRPr lang="en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1B6AC-02A0-B74E-A42D-334903070F3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014331"/>
            <a:ext cx="11197087" cy="4282952"/>
          </a:xfrm>
        </p:spPr>
        <p:txBody>
          <a:bodyPr/>
          <a:lstStyle/>
          <a:p>
            <a:r>
              <a:rPr lang="ro-RO" dirty="0"/>
              <a:t>Rezolvarea laboratoarelor este </a:t>
            </a:r>
            <a:r>
              <a:rPr lang="ro-RO" b="1" dirty="0"/>
              <a:t>obligatorie</a:t>
            </a:r>
            <a:endParaRPr lang="en-US" b="1" dirty="0"/>
          </a:p>
          <a:p>
            <a:pPr lvl="1"/>
            <a:r>
              <a:rPr lang="ro-RO" dirty="0"/>
              <a:t>Se rezolvă exclusiv pe platformă.</a:t>
            </a:r>
          </a:p>
          <a:p>
            <a:pPr lvl="1"/>
            <a:r>
              <a:rPr lang="en-US" dirty="0"/>
              <a:t>Se pot </a:t>
            </a:r>
            <a:r>
              <a:rPr lang="ro-RO" dirty="0"/>
              <a:t>prezenta</a:t>
            </a:r>
            <a:r>
              <a:rPr lang="en-US" dirty="0"/>
              <a:t> cu o mic</a:t>
            </a:r>
            <a:r>
              <a:rPr lang="ro-RO" dirty="0"/>
              <a:t>ă întârziere.</a:t>
            </a:r>
          </a:p>
          <a:p>
            <a:r>
              <a:rPr lang="ro-RO" dirty="0"/>
              <a:t>Laboratoarele se rezolvă </a:t>
            </a:r>
            <a:r>
              <a:rPr lang="ro-RO" b="1" dirty="0"/>
              <a:t>individual</a:t>
            </a:r>
            <a:r>
              <a:rPr lang="ro-RO" dirty="0"/>
              <a:t> și vor fi verificate </a:t>
            </a:r>
            <a:r>
              <a:rPr lang="ro-RO" b="1" dirty="0"/>
              <a:t>anti-plagiat</a:t>
            </a:r>
            <a:endParaRPr lang="ro-RO" dirty="0"/>
          </a:p>
          <a:p>
            <a:r>
              <a:rPr lang="ro-RO" dirty="0"/>
              <a:t>Temele se rezolvă </a:t>
            </a:r>
            <a:r>
              <a:rPr lang="ro-RO" b="1" dirty="0"/>
              <a:t>individual</a:t>
            </a:r>
            <a:r>
              <a:rPr lang="ro-RO" dirty="0"/>
              <a:t> și vor fi verificate </a:t>
            </a:r>
            <a:r>
              <a:rPr lang="ro-RO" b="1" dirty="0"/>
              <a:t>anti-plagiat</a:t>
            </a:r>
          </a:p>
          <a:p>
            <a:endParaRPr lang="ro-RO" b="1" dirty="0"/>
          </a:p>
          <a:p>
            <a:endParaRPr lang="ro-RO" b="1" dirty="0"/>
          </a:p>
          <a:p>
            <a:r>
              <a:rPr lang="ro-RO" b="1" u="sng" dirty="0"/>
              <a:t>Orice plagiat detectat va duce la cerere exmatriculare</a:t>
            </a:r>
          </a:p>
          <a:p>
            <a:endParaRPr lang="en-US" sz="2400" dirty="0"/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618617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9970FB-6E93-5244-8187-FC60F7D2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75D0AA-0369-E746-8AA9-BCB0A2FB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Indicații prevenire plagiat</a:t>
            </a:r>
            <a:endParaRPr lang="en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BAFE9-9305-824D-947E-07DDAC72BA3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91549" y="1219200"/>
            <a:ext cx="11379992" cy="50780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o-RO" dirty="0"/>
              <a:t>Este </a:t>
            </a:r>
            <a:r>
              <a:rPr lang="ro-RO" b="1" dirty="0"/>
              <a:t>încurajată</a:t>
            </a:r>
            <a:r>
              <a:rPr lang="ro-RO" dirty="0"/>
              <a:t> folosirea Internetului. </a:t>
            </a:r>
            <a:r>
              <a:rPr lang="ro-RO" b="1" dirty="0"/>
              <a:t>Orice preluare trebuie corect citată</a:t>
            </a:r>
            <a:r>
              <a:rPr lang="ro-RO" dirty="0"/>
              <a:t>.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b="1" dirty="0"/>
              <a:t>Laborator</a:t>
            </a:r>
          </a:p>
          <a:p>
            <a:pPr lvl="1"/>
            <a:r>
              <a:rPr lang="ro-RO" b="1" dirty="0">
                <a:solidFill>
                  <a:srgbClr val="FF0000"/>
                </a:solidFill>
              </a:rPr>
              <a:t>NU</a:t>
            </a:r>
            <a:r>
              <a:rPr lang="ro-RO" dirty="0"/>
              <a:t> este permis mutat cod de la un student la altul.</a:t>
            </a:r>
          </a:p>
          <a:p>
            <a:pPr lvl="1"/>
            <a:r>
              <a:rPr lang="ro-RO" dirty="0"/>
              <a:t>Este permis uitat scurt unul peste codul celuilalt, arătat un detaliu mic.</a:t>
            </a:r>
          </a:p>
          <a:p>
            <a:pPr lvl="1"/>
            <a:r>
              <a:rPr lang="ro-RO" dirty="0"/>
              <a:t>Este încurajată discutarea problemelor.</a:t>
            </a:r>
            <a:endParaRPr lang="ro-RO" b="1" dirty="0"/>
          </a:p>
          <a:p>
            <a:r>
              <a:rPr lang="ro-RO" b="1" dirty="0"/>
              <a:t>Teme</a:t>
            </a:r>
          </a:p>
          <a:p>
            <a:pPr lvl="1"/>
            <a:r>
              <a:rPr lang="ro-RO" b="1" dirty="0">
                <a:solidFill>
                  <a:srgbClr val="FF0000"/>
                </a:solidFill>
              </a:rPr>
              <a:t>NU</a:t>
            </a:r>
            <a:r>
              <a:rPr lang="ro-RO" b="1" dirty="0"/>
              <a:t> </a:t>
            </a:r>
            <a:r>
              <a:rPr lang="ro-RO" dirty="0"/>
              <a:t>este permis copiat de cod (de pe net, de la coleg, de la terț).</a:t>
            </a:r>
            <a:endParaRPr lang="ro-RO" b="1" dirty="0"/>
          </a:p>
          <a:p>
            <a:pPr lvl="1"/>
            <a:r>
              <a:rPr lang="ro-RO" b="1" dirty="0">
                <a:solidFill>
                  <a:srgbClr val="FF0000"/>
                </a:solidFill>
              </a:rPr>
              <a:t>NU</a:t>
            </a:r>
            <a:r>
              <a:rPr lang="ro-RO" dirty="0"/>
              <a:t> este permis văzut codul unui coleg.</a:t>
            </a:r>
          </a:p>
          <a:p>
            <a:pPr lvl="1"/>
            <a:r>
              <a:rPr lang="ro-RO" dirty="0"/>
              <a:t>Se pot discuta probleme punctuale, dar NU spus explicit soluția.</a:t>
            </a:r>
          </a:p>
          <a:p>
            <a:r>
              <a:rPr lang="ro-RO" b="1" dirty="0"/>
              <a:t>Examen</a:t>
            </a:r>
          </a:p>
          <a:p>
            <a:pPr lvl="1"/>
            <a:r>
              <a:rPr lang="ro-RO" b="1" dirty="0">
                <a:solidFill>
                  <a:srgbClr val="FF0000"/>
                </a:solidFill>
              </a:rPr>
              <a:t>NU</a:t>
            </a:r>
            <a:r>
              <a:rPr lang="ro-RO" b="1" dirty="0"/>
              <a:t> </a:t>
            </a:r>
            <a:r>
              <a:rPr lang="ro-RO" dirty="0"/>
              <a:t>este permisă nici o interacțiune cu alte persoane.</a:t>
            </a:r>
            <a:endParaRPr lang="ro-RO" b="1" dirty="0"/>
          </a:p>
        </p:txBody>
      </p:sp>
    </p:spTree>
    <p:extLst>
      <p:ext uri="{BB962C8B-B14F-4D97-AF65-F5344CB8AC3E}">
        <p14:creationId xmlns:p14="http://schemas.microsoft.com/office/powerpoint/2010/main" val="34826005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3810</TotalTime>
  <Words>1541</Words>
  <Application>Microsoft Macintosh PowerPoint</Application>
  <PresentationFormat>Widescreen</PresentationFormat>
  <Paragraphs>288</Paragraphs>
  <Slides>42</Slides>
  <Notes>11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Courier New</vt:lpstr>
      <vt:lpstr>Lucida Calligraphy</vt:lpstr>
      <vt:lpstr>Wingdings</vt:lpstr>
      <vt:lpstr>2_Office Theme</vt:lpstr>
      <vt:lpstr>Sisteme Tolerante la Defecte Introducere</vt:lpstr>
      <vt:lpstr>PowerPoint Presentation</vt:lpstr>
      <vt:lpstr>Who am I?</vt:lpstr>
      <vt:lpstr>Who am I?</vt:lpstr>
      <vt:lpstr>Who am I?</vt:lpstr>
      <vt:lpstr>PowerPoint Presentation</vt:lpstr>
      <vt:lpstr>Așteptări?</vt:lpstr>
      <vt:lpstr>Regulament</vt:lpstr>
      <vt:lpstr>Indicații prevenire plagiat</vt:lpstr>
      <vt:lpstr>Notare</vt:lpstr>
      <vt:lpstr>Obiective</vt:lpstr>
      <vt:lpstr>PowerPoint Presentation</vt:lpstr>
      <vt:lpstr>Cauze Defecte în calculatoare:</vt:lpstr>
      <vt:lpstr>Mai mult decât toleranță la defecte</vt:lpstr>
      <vt:lpstr>Mai mult decât toleranță la defecte</vt:lpstr>
      <vt:lpstr>Mai mult decât toleranță la defecte</vt:lpstr>
      <vt:lpstr>Mai mult decât toleranță la defecte</vt:lpstr>
      <vt:lpstr>Un singur sistem mereu se va defecta</vt:lpstr>
      <vt:lpstr>Un singur sistem mereu se va defecta</vt:lpstr>
      <vt:lpstr>Un singur sistem mereu se va defecta</vt:lpstr>
      <vt:lpstr>Un singur sistem mereu se va defecta</vt:lpstr>
      <vt:lpstr>Un singur sistem mereu se va defecta</vt:lpstr>
      <vt:lpstr>Deci…</vt:lpstr>
      <vt:lpstr>Deci… Programare Distribuită</vt:lpstr>
      <vt:lpstr>Programare distribuită</vt:lpstr>
      <vt:lpstr>Calcul Paralel vs Distribuit vs Secvențial</vt:lpstr>
      <vt:lpstr>Calcul Secvențial</vt:lpstr>
      <vt:lpstr>Calcul Paralel</vt:lpstr>
      <vt:lpstr>Calcul Distribuit</vt:lpstr>
      <vt:lpstr>Resurse fizice</vt:lpstr>
      <vt:lpstr>Supercomputers (top500.org)</vt:lpstr>
      <vt:lpstr>Frontier</vt:lpstr>
      <vt:lpstr>Fugaku</vt:lpstr>
      <vt:lpstr>Lumi</vt:lpstr>
      <vt:lpstr>Leonardo</vt:lpstr>
      <vt:lpstr>Summit</vt:lpstr>
      <vt:lpstr>Sierra</vt:lpstr>
      <vt:lpstr>Sunway TaihuLight</vt:lpstr>
      <vt:lpstr>JUWELS</vt:lpstr>
      <vt:lpstr>PowerPoint Presentation</vt:lpstr>
      <vt:lpstr>Tehnologiile pe care le vom folosi</vt:lpstr>
      <vt:lpstr>MPI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2023-02-19T16:57:48Z</dcterms:modified>
</cp:coreProperties>
</file>